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245" r:id="rId1"/>
    <p:sldMasterId id="2147496324" r:id="rId2"/>
  </p:sldMasterIdLst>
  <p:notesMasterIdLst>
    <p:notesMasterId r:id="rId84"/>
  </p:notesMasterIdLst>
  <p:sldIdLst>
    <p:sldId id="540" r:id="rId3"/>
    <p:sldId id="618" r:id="rId4"/>
    <p:sldId id="258" r:id="rId5"/>
    <p:sldId id="260" r:id="rId6"/>
    <p:sldId id="261" r:id="rId7"/>
    <p:sldId id="262" r:id="rId8"/>
    <p:sldId id="263" r:id="rId9"/>
    <p:sldId id="619" r:id="rId10"/>
    <p:sldId id="620" r:id="rId11"/>
    <p:sldId id="621" r:id="rId12"/>
    <p:sldId id="622" r:id="rId13"/>
    <p:sldId id="623" r:id="rId14"/>
    <p:sldId id="624" r:id="rId15"/>
    <p:sldId id="625" r:id="rId16"/>
    <p:sldId id="626" r:id="rId17"/>
    <p:sldId id="627" r:id="rId18"/>
    <p:sldId id="628" r:id="rId19"/>
    <p:sldId id="264" r:id="rId20"/>
    <p:sldId id="265" r:id="rId21"/>
    <p:sldId id="266" r:id="rId22"/>
    <p:sldId id="629" r:id="rId23"/>
    <p:sldId id="267" r:id="rId24"/>
    <p:sldId id="270" r:id="rId25"/>
    <p:sldId id="271" r:id="rId26"/>
    <p:sldId id="272" r:id="rId27"/>
    <p:sldId id="273" r:id="rId28"/>
    <p:sldId id="630" r:id="rId29"/>
    <p:sldId id="277" r:id="rId30"/>
    <p:sldId id="278" r:id="rId31"/>
    <p:sldId id="280" r:id="rId32"/>
    <p:sldId id="279" r:id="rId33"/>
    <p:sldId id="281" r:id="rId34"/>
    <p:sldId id="283" r:id="rId35"/>
    <p:sldId id="284" r:id="rId36"/>
    <p:sldId id="285" r:id="rId37"/>
    <p:sldId id="286" r:id="rId38"/>
    <p:sldId id="287" r:id="rId39"/>
    <p:sldId id="288" r:id="rId40"/>
    <p:sldId id="289" r:id="rId41"/>
    <p:sldId id="452" r:id="rId42"/>
    <p:sldId id="631" r:id="rId43"/>
    <p:sldId id="632" r:id="rId44"/>
    <p:sldId id="293" r:id="rId45"/>
    <p:sldId id="294" r:id="rId46"/>
    <p:sldId id="295" r:id="rId47"/>
    <p:sldId id="633" r:id="rId48"/>
    <p:sldId id="296" r:id="rId49"/>
    <p:sldId id="634" r:id="rId50"/>
    <p:sldId id="635" r:id="rId51"/>
    <p:sldId id="351" r:id="rId52"/>
    <p:sldId id="352" r:id="rId53"/>
    <p:sldId id="636" r:id="rId54"/>
    <p:sldId id="298" r:id="rId55"/>
    <p:sldId id="837" r:id="rId56"/>
    <p:sldId id="348" r:id="rId57"/>
    <p:sldId id="346" r:id="rId58"/>
    <p:sldId id="299" r:id="rId59"/>
    <p:sldId id="301" r:id="rId60"/>
    <p:sldId id="303" r:id="rId61"/>
    <p:sldId id="304" r:id="rId62"/>
    <p:sldId id="305" r:id="rId63"/>
    <p:sldId id="838" r:id="rId64"/>
    <p:sldId id="839" r:id="rId65"/>
    <p:sldId id="370" r:id="rId66"/>
    <p:sldId id="840" r:id="rId67"/>
    <p:sldId id="841" r:id="rId68"/>
    <p:sldId id="373" r:id="rId69"/>
    <p:sldId id="842" r:id="rId70"/>
    <p:sldId id="375" r:id="rId71"/>
    <p:sldId id="590" r:id="rId72"/>
    <p:sldId id="843" r:id="rId73"/>
    <p:sldId id="844" r:id="rId74"/>
    <p:sldId id="594" r:id="rId75"/>
    <p:sldId id="595" r:id="rId76"/>
    <p:sldId id="578" r:id="rId77"/>
    <p:sldId id="579" r:id="rId78"/>
    <p:sldId id="845" r:id="rId79"/>
    <p:sldId id="828" r:id="rId80"/>
    <p:sldId id="829" r:id="rId81"/>
    <p:sldId id="790" r:id="rId82"/>
    <p:sldId id="791" r:id="rId8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VNI-Time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VNI-Time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VNI-Time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VNI-Times" pitchFamily="2"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592"/>
    <p:restoredTop sz="92652"/>
  </p:normalViewPr>
  <p:slideViewPr>
    <p:cSldViewPr>
      <p:cViewPr varScale="1">
        <p:scale>
          <a:sx n="63" d="100"/>
          <a:sy n="63" d="100"/>
        </p:scale>
        <p:origin x="184" y="71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443E5-F515-4501-B201-3A434B26FCF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7968FC7-6CAE-4084-8D5A-9513D4D7D848}">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3200" b="1" dirty="0">
              <a:solidFill>
                <a:schemeClr val="tx2"/>
              </a:solidFill>
              <a:latin typeface="Times New Roman" panose="02020603050405020304" pitchFamily="18" charset="0"/>
              <a:cs typeface="Times New Roman" panose="02020603050405020304" pitchFamily="18" charset="0"/>
            </a:rPr>
            <a:t>VẬT CHẤT VÀ Ý THỨC</a:t>
          </a:r>
        </a:p>
      </dgm:t>
    </dgm:pt>
    <dgm:pt modelId="{E8762775-0A93-4E03-9CBC-7A8C7842CAE0}" type="parTrans" cxnId="{5CE7B879-DFBD-4EFD-80B6-452C13AC7EB6}">
      <dgm:prSet/>
      <dgm:spPr/>
      <dgm:t>
        <a:bodyPr/>
        <a:lstStyle/>
        <a:p>
          <a:endParaRPr lang="en-US"/>
        </a:p>
      </dgm:t>
    </dgm:pt>
    <dgm:pt modelId="{0F360431-8F7D-4257-85DA-79E09AAE1898}" type="sibTrans" cxnId="{5CE7B879-DFBD-4EFD-80B6-452C13AC7EB6}">
      <dgm:prSet/>
      <dgm:spPr/>
      <dgm:t>
        <a:bodyPr/>
        <a:lstStyle/>
        <a:p>
          <a:endParaRPr lang="en-US"/>
        </a:p>
      </dgm:t>
    </dgm:pt>
    <dgm:pt modelId="{43EF27E7-3554-44C9-904F-FC29F9329E0A}">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3200" b="1">
              <a:solidFill>
                <a:schemeClr val="tx2"/>
              </a:solidFill>
              <a:latin typeface="Times New Roman" panose="02020603050405020304" pitchFamily="18" charset="0"/>
              <a:cs typeface="Times New Roman" panose="02020603050405020304" pitchFamily="18" charset="0"/>
            </a:rPr>
            <a:t>PHÉP BIỆN CHỨNG DUY VẬT</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8AA01F3B-0EE5-45EF-A2E1-35004A9C5C54}" type="parTrans" cxnId="{271E4DC0-8CE4-49CF-907C-185013C64345}">
      <dgm:prSet/>
      <dgm:spPr/>
      <dgm:t>
        <a:bodyPr/>
        <a:lstStyle/>
        <a:p>
          <a:endParaRPr lang="en-US"/>
        </a:p>
      </dgm:t>
    </dgm:pt>
    <dgm:pt modelId="{7B2C1246-D560-4997-9EE6-32A618F20961}" type="sibTrans" cxnId="{271E4DC0-8CE4-49CF-907C-185013C64345}">
      <dgm:prSet/>
      <dgm:spPr/>
      <dgm:t>
        <a:bodyPr/>
        <a:lstStyle/>
        <a:p>
          <a:endParaRPr lang="en-US"/>
        </a:p>
      </dgm:t>
    </dgm:pt>
    <dgm:pt modelId="{001CD87D-E4A2-4E67-B7A7-1540EA954651}">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3200" b="1">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3621FA06-BDD8-4473-99ED-B062164254E9}" type="parTrans" cxnId="{8D6CD2D3-AC2D-41F5-8E9A-0AC3E7ED571C}">
      <dgm:prSet/>
      <dgm:spPr/>
      <dgm:t>
        <a:bodyPr/>
        <a:lstStyle/>
        <a:p>
          <a:endParaRPr lang="en-US"/>
        </a:p>
      </dgm:t>
    </dgm:pt>
    <dgm:pt modelId="{C444D993-B122-4597-8A3B-A37C4B7BD504}" type="sibTrans" cxnId="{8D6CD2D3-AC2D-41F5-8E9A-0AC3E7ED571C}">
      <dgm:prSet/>
      <dgm:spPr/>
      <dgm:t>
        <a:bodyPr/>
        <a:lstStyle/>
        <a:p>
          <a:endParaRPr lang="en-US"/>
        </a:p>
      </dgm:t>
    </dgm:pt>
    <dgm:pt modelId="{E58B3043-4CAE-4803-AC3B-64E8BA6D427B}" type="pres">
      <dgm:prSet presAssocID="{9C2443E5-F515-4501-B201-3A434B26FCF1}" presName="Name0" presStyleCnt="0">
        <dgm:presLayoutVars>
          <dgm:chMax val="7"/>
          <dgm:chPref val="7"/>
          <dgm:dir/>
        </dgm:presLayoutVars>
      </dgm:prSet>
      <dgm:spPr/>
    </dgm:pt>
    <dgm:pt modelId="{2B586D0E-C993-4F97-AEAB-40027A2B6B57}" type="pres">
      <dgm:prSet presAssocID="{9C2443E5-F515-4501-B201-3A434B26FCF1}" presName="Name1" presStyleCnt="0"/>
      <dgm:spPr/>
    </dgm:pt>
    <dgm:pt modelId="{2087BD71-B953-46EB-8440-3EACAB4E8BE1}" type="pres">
      <dgm:prSet presAssocID="{9C2443E5-F515-4501-B201-3A434B26FCF1}" presName="cycle" presStyleCnt="0"/>
      <dgm:spPr/>
    </dgm:pt>
    <dgm:pt modelId="{47E3CCCD-3D0D-4205-8996-8FB4F0B625A3}" type="pres">
      <dgm:prSet presAssocID="{9C2443E5-F515-4501-B201-3A434B26FCF1}" presName="srcNode" presStyleLbl="node1" presStyleIdx="0" presStyleCnt="3"/>
      <dgm:spPr/>
    </dgm:pt>
    <dgm:pt modelId="{347BFC91-1736-4F27-B261-EC74F6A8C976}" type="pres">
      <dgm:prSet presAssocID="{9C2443E5-F515-4501-B201-3A434B26FCF1}" presName="conn" presStyleLbl="parChTrans1D2" presStyleIdx="0" presStyleCnt="1"/>
      <dgm:spPr/>
    </dgm:pt>
    <dgm:pt modelId="{C214DE82-8876-4BD9-BDC7-B734B36DF906}" type="pres">
      <dgm:prSet presAssocID="{9C2443E5-F515-4501-B201-3A434B26FCF1}" presName="extraNode" presStyleLbl="node1" presStyleIdx="0" presStyleCnt="3"/>
      <dgm:spPr/>
    </dgm:pt>
    <dgm:pt modelId="{DCD02F95-7C6E-4484-8782-C37D932915F2}" type="pres">
      <dgm:prSet presAssocID="{9C2443E5-F515-4501-B201-3A434B26FCF1}" presName="dstNode" presStyleLbl="node1" presStyleIdx="0" presStyleCnt="3"/>
      <dgm:spPr/>
    </dgm:pt>
    <dgm:pt modelId="{68B1C590-FA4C-4521-BA21-CDBA602483C1}" type="pres">
      <dgm:prSet presAssocID="{27968FC7-6CAE-4084-8D5A-9513D4D7D848}" presName="text_1" presStyleLbl="node1" presStyleIdx="0" presStyleCnt="3">
        <dgm:presLayoutVars>
          <dgm:bulletEnabled val="1"/>
        </dgm:presLayoutVars>
      </dgm:prSet>
      <dgm:spPr/>
    </dgm:pt>
    <dgm:pt modelId="{E92C7AA3-FD03-48AE-A429-C87CB62EA195}" type="pres">
      <dgm:prSet presAssocID="{27968FC7-6CAE-4084-8D5A-9513D4D7D848}" presName="accent_1" presStyleCnt="0"/>
      <dgm:spPr/>
    </dgm:pt>
    <dgm:pt modelId="{7BCC4E72-2343-4576-9F52-53C9BDC6C950}" type="pres">
      <dgm:prSet presAssocID="{27968FC7-6CAE-4084-8D5A-9513D4D7D848}" presName="accentRepeatNode" presStyleLbl="solidFgAcc1" presStyleIdx="0" presStyleCnt="3"/>
      <dgm:spPr/>
    </dgm:pt>
    <dgm:pt modelId="{BEA5D8E4-C348-4056-86BD-D367D7260C0D}" type="pres">
      <dgm:prSet presAssocID="{43EF27E7-3554-44C9-904F-FC29F9329E0A}" presName="text_2" presStyleLbl="node1" presStyleIdx="1" presStyleCnt="3">
        <dgm:presLayoutVars>
          <dgm:bulletEnabled val="1"/>
        </dgm:presLayoutVars>
      </dgm:prSet>
      <dgm:spPr/>
    </dgm:pt>
    <dgm:pt modelId="{B8792A63-59FA-44F6-BD9F-16E50993FB4F}" type="pres">
      <dgm:prSet presAssocID="{43EF27E7-3554-44C9-904F-FC29F9329E0A}" presName="accent_2" presStyleCnt="0"/>
      <dgm:spPr/>
    </dgm:pt>
    <dgm:pt modelId="{65E977BA-81D1-4B94-A176-DF1D02B96AAB}" type="pres">
      <dgm:prSet presAssocID="{43EF27E7-3554-44C9-904F-FC29F9329E0A}" presName="accentRepeatNode" presStyleLbl="solidFgAcc1" presStyleIdx="1" presStyleCnt="3"/>
      <dgm:spPr/>
    </dgm:pt>
    <dgm:pt modelId="{232DCDAE-9652-47F3-87D5-FE959617E109}" type="pres">
      <dgm:prSet presAssocID="{001CD87D-E4A2-4E67-B7A7-1540EA954651}" presName="text_3" presStyleLbl="node1" presStyleIdx="2" presStyleCnt="3">
        <dgm:presLayoutVars>
          <dgm:bulletEnabled val="1"/>
        </dgm:presLayoutVars>
      </dgm:prSet>
      <dgm:spPr/>
    </dgm:pt>
    <dgm:pt modelId="{B44F0C59-D177-4D37-8725-483953B63634}" type="pres">
      <dgm:prSet presAssocID="{001CD87D-E4A2-4E67-B7A7-1540EA954651}" presName="accent_3" presStyleCnt="0"/>
      <dgm:spPr/>
    </dgm:pt>
    <dgm:pt modelId="{FA23EBF7-5B36-4C57-AC18-445771A5E882}" type="pres">
      <dgm:prSet presAssocID="{001CD87D-E4A2-4E67-B7A7-1540EA954651}" presName="accentRepeatNode" presStyleLbl="solidFgAcc1" presStyleIdx="2" presStyleCnt="3"/>
      <dgm:spPr/>
    </dgm:pt>
  </dgm:ptLst>
  <dgm:cxnLst>
    <dgm:cxn modelId="{98C8021E-A594-4518-848C-A1482C68F153}" type="presOf" srcId="{0F360431-8F7D-4257-85DA-79E09AAE1898}" destId="{347BFC91-1736-4F27-B261-EC74F6A8C976}" srcOrd="0" destOrd="0" presId="urn:microsoft.com/office/officeart/2008/layout/VerticalCurvedList"/>
    <dgm:cxn modelId="{0C9A133A-6565-40D3-877F-3E6EA407A9F6}" type="presOf" srcId="{27968FC7-6CAE-4084-8D5A-9513D4D7D848}" destId="{68B1C590-FA4C-4521-BA21-CDBA602483C1}" srcOrd="0" destOrd="0" presId="urn:microsoft.com/office/officeart/2008/layout/VerticalCurvedList"/>
    <dgm:cxn modelId="{0F404A5B-DD53-4C0F-B58D-5913BC3873DD}" type="presOf" srcId="{43EF27E7-3554-44C9-904F-FC29F9329E0A}" destId="{BEA5D8E4-C348-4056-86BD-D367D7260C0D}" srcOrd="0" destOrd="0" presId="urn:microsoft.com/office/officeart/2008/layout/VerticalCurvedList"/>
    <dgm:cxn modelId="{4D858173-523D-4A29-A84B-6A7BB0ADEC75}" type="presOf" srcId="{9C2443E5-F515-4501-B201-3A434B26FCF1}" destId="{E58B3043-4CAE-4803-AC3B-64E8BA6D427B}" srcOrd="0" destOrd="0" presId="urn:microsoft.com/office/officeart/2008/layout/VerticalCurvedList"/>
    <dgm:cxn modelId="{5CE7B879-DFBD-4EFD-80B6-452C13AC7EB6}" srcId="{9C2443E5-F515-4501-B201-3A434B26FCF1}" destId="{27968FC7-6CAE-4084-8D5A-9513D4D7D848}" srcOrd="0" destOrd="0" parTransId="{E8762775-0A93-4E03-9CBC-7A8C7842CAE0}" sibTransId="{0F360431-8F7D-4257-85DA-79E09AAE1898}"/>
    <dgm:cxn modelId="{271E4DC0-8CE4-49CF-907C-185013C64345}" srcId="{9C2443E5-F515-4501-B201-3A434B26FCF1}" destId="{43EF27E7-3554-44C9-904F-FC29F9329E0A}" srcOrd="1" destOrd="0" parTransId="{8AA01F3B-0EE5-45EF-A2E1-35004A9C5C54}" sibTransId="{7B2C1246-D560-4997-9EE6-32A618F20961}"/>
    <dgm:cxn modelId="{8D6CD2D3-AC2D-41F5-8E9A-0AC3E7ED571C}" srcId="{9C2443E5-F515-4501-B201-3A434B26FCF1}" destId="{001CD87D-E4A2-4E67-B7A7-1540EA954651}" srcOrd="2" destOrd="0" parTransId="{3621FA06-BDD8-4473-99ED-B062164254E9}" sibTransId="{C444D993-B122-4597-8A3B-A37C4B7BD504}"/>
    <dgm:cxn modelId="{B879FCF2-960F-4261-A9AE-913B6D2C2910}" type="presOf" srcId="{001CD87D-E4A2-4E67-B7A7-1540EA954651}" destId="{232DCDAE-9652-47F3-87D5-FE959617E109}" srcOrd="0" destOrd="0" presId="urn:microsoft.com/office/officeart/2008/layout/VerticalCurvedList"/>
    <dgm:cxn modelId="{ADCEB825-2E1B-462E-997C-A26998FB7A5A}" type="presParOf" srcId="{E58B3043-4CAE-4803-AC3B-64E8BA6D427B}" destId="{2B586D0E-C993-4F97-AEAB-40027A2B6B57}" srcOrd="0" destOrd="0" presId="urn:microsoft.com/office/officeart/2008/layout/VerticalCurvedList"/>
    <dgm:cxn modelId="{F4FE35D4-6ACC-4B3E-9DA7-067B07424F18}" type="presParOf" srcId="{2B586D0E-C993-4F97-AEAB-40027A2B6B57}" destId="{2087BD71-B953-46EB-8440-3EACAB4E8BE1}" srcOrd="0" destOrd="0" presId="urn:microsoft.com/office/officeart/2008/layout/VerticalCurvedList"/>
    <dgm:cxn modelId="{422C64F6-5BAE-41B6-A897-BF80978F1B3A}" type="presParOf" srcId="{2087BD71-B953-46EB-8440-3EACAB4E8BE1}" destId="{47E3CCCD-3D0D-4205-8996-8FB4F0B625A3}" srcOrd="0" destOrd="0" presId="urn:microsoft.com/office/officeart/2008/layout/VerticalCurvedList"/>
    <dgm:cxn modelId="{04722E9C-1F8B-4C9A-9BDD-B63E0BE81320}" type="presParOf" srcId="{2087BD71-B953-46EB-8440-3EACAB4E8BE1}" destId="{347BFC91-1736-4F27-B261-EC74F6A8C976}" srcOrd="1" destOrd="0" presId="urn:microsoft.com/office/officeart/2008/layout/VerticalCurvedList"/>
    <dgm:cxn modelId="{56493089-13C2-4BB1-A026-FCFF8C905B48}" type="presParOf" srcId="{2087BD71-B953-46EB-8440-3EACAB4E8BE1}" destId="{C214DE82-8876-4BD9-BDC7-B734B36DF906}" srcOrd="2" destOrd="0" presId="urn:microsoft.com/office/officeart/2008/layout/VerticalCurvedList"/>
    <dgm:cxn modelId="{8B30367E-E02C-4759-8A60-7A5BDAF63858}" type="presParOf" srcId="{2087BD71-B953-46EB-8440-3EACAB4E8BE1}" destId="{DCD02F95-7C6E-4484-8782-C37D932915F2}" srcOrd="3" destOrd="0" presId="urn:microsoft.com/office/officeart/2008/layout/VerticalCurvedList"/>
    <dgm:cxn modelId="{8021BDE6-83AF-4F2A-8443-B48592815794}" type="presParOf" srcId="{2B586D0E-C993-4F97-AEAB-40027A2B6B57}" destId="{68B1C590-FA4C-4521-BA21-CDBA602483C1}" srcOrd="1" destOrd="0" presId="urn:microsoft.com/office/officeart/2008/layout/VerticalCurvedList"/>
    <dgm:cxn modelId="{AB989888-AC40-4A99-8DAF-E9401415F1BA}" type="presParOf" srcId="{2B586D0E-C993-4F97-AEAB-40027A2B6B57}" destId="{E92C7AA3-FD03-48AE-A429-C87CB62EA195}" srcOrd="2" destOrd="0" presId="urn:microsoft.com/office/officeart/2008/layout/VerticalCurvedList"/>
    <dgm:cxn modelId="{EEA16726-4811-4995-957C-D4AC5DCFB06D}" type="presParOf" srcId="{E92C7AA3-FD03-48AE-A429-C87CB62EA195}" destId="{7BCC4E72-2343-4576-9F52-53C9BDC6C950}" srcOrd="0" destOrd="0" presId="urn:microsoft.com/office/officeart/2008/layout/VerticalCurvedList"/>
    <dgm:cxn modelId="{23C0F7DC-2649-4F46-B92D-3727CBC75288}" type="presParOf" srcId="{2B586D0E-C993-4F97-AEAB-40027A2B6B57}" destId="{BEA5D8E4-C348-4056-86BD-D367D7260C0D}" srcOrd="3" destOrd="0" presId="urn:microsoft.com/office/officeart/2008/layout/VerticalCurvedList"/>
    <dgm:cxn modelId="{A4EF1964-AC74-4457-9F83-E6C80CB4DD57}" type="presParOf" srcId="{2B586D0E-C993-4F97-AEAB-40027A2B6B57}" destId="{B8792A63-59FA-44F6-BD9F-16E50993FB4F}" srcOrd="4" destOrd="0" presId="urn:microsoft.com/office/officeart/2008/layout/VerticalCurvedList"/>
    <dgm:cxn modelId="{E41BCDE6-C4CD-459F-AF94-DCE9DB1ED973}" type="presParOf" srcId="{B8792A63-59FA-44F6-BD9F-16E50993FB4F}" destId="{65E977BA-81D1-4B94-A176-DF1D02B96AAB}" srcOrd="0" destOrd="0" presId="urn:microsoft.com/office/officeart/2008/layout/VerticalCurvedList"/>
    <dgm:cxn modelId="{74C64413-0D4F-4F07-963D-D25CE8ED6D1E}" type="presParOf" srcId="{2B586D0E-C993-4F97-AEAB-40027A2B6B57}" destId="{232DCDAE-9652-47F3-87D5-FE959617E109}" srcOrd="5" destOrd="0" presId="urn:microsoft.com/office/officeart/2008/layout/VerticalCurvedList"/>
    <dgm:cxn modelId="{2CE8427B-5F93-4D5B-8CC9-D5D935DA469C}" type="presParOf" srcId="{2B586D0E-C993-4F97-AEAB-40027A2B6B57}" destId="{B44F0C59-D177-4D37-8725-483953B63634}" srcOrd="6" destOrd="0" presId="urn:microsoft.com/office/officeart/2008/layout/VerticalCurvedList"/>
    <dgm:cxn modelId="{91F3FD15-6E34-47EA-BFDA-1B23E338E7FE}" type="presParOf" srcId="{B44F0C59-D177-4D37-8725-483953B63634}" destId="{FA23EBF7-5B36-4C57-AC18-445771A5E8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6">
            <a:lumMod val="20000"/>
            <a:lumOff val="80000"/>
          </a:schemeClr>
        </a:solidFill>
      </dgm:spPr>
      <dgm:t>
        <a:bodyPr/>
        <a:lstStyle/>
        <a:p>
          <a:r>
            <a:rPr lang="en-US" sz="2800" b="1" dirty="0" err="1">
              <a:solidFill>
                <a:srgbClr val="002060"/>
              </a:solidFill>
              <a:latin typeface="Times New Roman" panose="02020603050405020304" pitchFamily="18" charset="0"/>
              <a:cs typeface="Times New Roman" panose="02020603050405020304" pitchFamily="18" charset="0"/>
            </a:rPr>
            <a:t>Trao</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đổi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thông</a:t>
          </a:r>
          <a:r>
            <a:rPr lang="en-US" sz="2800" b="1" dirty="0">
              <a:solidFill>
                <a:srgbClr val="002060"/>
              </a:solidFill>
              <a:latin typeface="Times New Roman" panose="02020603050405020304" pitchFamily="18" charset="0"/>
              <a:cs typeface="Times New Roman" panose="02020603050405020304" pitchFamily="18" charset="0"/>
            </a:rPr>
            <a:t> tin </a:t>
          </a:r>
          <a:r>
            <a:rPr lang="en-US" sz="2800" b="1" dirty="0" err="1">
              <a:solidFill>
                <a:srgbClr val="002060"/>
              </a:solidFill>
              <a:latin typeface="Times New Roman" panose="02020603050405020304" pitchFamily="18" charset="0"/>
              <a:cs typeface="Times New Roman" panose="02020603050405020304" pitchFamily="18" charset="0"/>
            </a:rPr>
            <a:t>giữa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chủ</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thể</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và</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đối</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tượng</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phản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ánh</a:t>
          </a:r>
          <a:endParaRPr lang="en-US" sz="2800" b="1" dirty="0">
            <a:solidFill>
              <a:srgbClr val="002060"/>
            </a:solidFill>
            <a:latin typeface="Times New Roman" panose="02020603050405020304" pitchFamily="18" charset="0"/>
            <a:cs typeface="Times New Roman" panose="02020603050405020304" pitchFamily="18" charset="0"/>
          </a:endParaRP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trình</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mang</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chiều</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chọn</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lọc</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thông</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tin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thiết</a:t>
          </a:r>
          <a:endParaRPr lang="en-US" sz="28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Hai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6">
            <a:lumMod val="20000"/>
            <a:lumOff val="80000"/>
          </a:schemeClr>
        </a:solidFill>
      </dgm:spPr>
      <dgm:t>
        <a:bodyPr/>
        <a:lstStyle/>
        <a:p>
          <a:endParaRPr lang="en-US" sz="2800" b="0" dirty="0">
            <a:solidFill>
              <a:srgbClr val="002060"/>
            </a:solidFill>
            <a:latin typeface="Times New Roman" panose="02020603050405020304" pitchFamily="18" charset="0"/>
            <a:cs typeface="Times New Roman" panose="02020603050405020304" pitchFamily="18" charset="0"/>
          </a:endParaRPr>
        </a:p>
        <a:p>
          <a:r>
            <a:rPr lang="en-US" sz="2500" b="1" dirty="0" err="1">
              <a:solidFill>
                <a:srgbClr val="002060"/>
              </a:solidFill>
              <a:latin typeface="Times New Roman" panose="02020603050405020304" pitchFamily="18" charset="0"/>
              <a:cs typeface="Times New Roman" panose="02020603050405020304" pitchFamily="18" charset="0"/>
            </a:rPr>
            <a:t>Mô</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hình</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hóa</a:t>
          </a:r>
          <a:r>
            <a:rPr lang="en-US" sz="2500" b="1" dirty="0">
              <a:solidFill>
                <a:srgbClr val="002060"/>
              </a:solidFill>
              <a:latin typeface="Times New Roman" panose="02020603050405020304" pitchFamily="18" charset="0"/>
              <a:cs typeface="Times New Roman" panose="02020603050405020304" pitchFamily="18" charset="0"/>
            </a:rPr>
            <a:t> ĐT </a:t>
          </a:r>
          <a:r>
            <a:rPr lang="en-US" sz="2500" b="1" dirty="0" err="1">
              <a:solidFill>
                <a:srgbClr val="002060"/>
              </a:solidFill>
              <a:latin typeface="Times New Roman" panose="02020603050405020304" pitchFamily="18" charset="0"/>
              <a:cs typeface="Times New Roman" panose="02020603050405020304" pitchFamily="18" charset="0"/>
            </a:rPr>
            <a:t>trong</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tư</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duy</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dưới</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dạng</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hình</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ảnh</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tinh</a:t>
          </a:r>
          <a:r>
            <a:rPr lang="en-US" sz="2500" b="1" dirty="0">
              <a:solidFill>
                <a:srgbClr val="002060"/>
              </a:solidFill>
              <a:latin typeface="Times New Roman" panose="02020603050405020304" pitchFamily="18" charset="0"/>
              <a:cs typeface="Times New Roman" panose="02020603050405020304" pitchFamily="18" charset="0"/>
            </a:rPr>
            <a:t> </a:t>
          </a:r>
          <a:r>
            <a:rPr lang="en-US" sz="2500" b="1" dirty="0" err="1">
              <a:solidFill>
                <a:srgbClr val="002060"/>
              </a:solidFill>
              <a:latin typeface="Times New Roman" panose="02020603050405020304" pitchFamily="18" charset="0"/>
              <a:cs typeface="Times New Roman" panose="02020603050405020304" pitchFamily="18" charset="0"/>
            </a:rPr>
            <a:t>thần</a:t>
          </a:r>
          <a:endParaRPr lang="en-US" sz="2500" b="1" dirty="0">
            <a:solidFill>
              <a:srgbClr val="002060"/>
            </a:solidFill>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800" b="0" i="1" dirty="0" err="1">
              <a:solidFill>
                <a:schemeClr val="tx2"/>
              </a:solidFill>
              <a:latin typeface="Times New Roman" panose="02020603050405020304" pitchFamily="18" charset="0"/>
              <a:cs typeface="Times New Roman" panose="02020603050405020304" pitchFamily="18" charset="0"/>
            </a:rPr>
            <a:t>Là</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quá</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trình</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sáng</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tạo</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lại</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hiện</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thực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của</a:t>
          </a:r>
          <a:r>
            <a:rPr lang="en-US" sz="2800" b="0" i="1" dirty="0">
              <a:solidFill>
                <a:schemeClr val="tx2"/>
              </a:solidFill>
              <a:latin typeface="Times New Roman" panose="02020603050405020304" pitchFamily="18" charset="0"/>
              <a:cs typeface="Times New Roman" panose="02020603050405020304" pitchFamily="18" charset="0"/>
            </a:rPr>
            <a:t> ý </a:t>
          </a:r>
          <a:r>
            <a:rPr lang="en-US" sz="2800" b="0" i="1" dirty="0" err="1">
              <a:solidFill>
                <a:schemeClr val="tx2"/>
              </a:solidFill>
              <a:latin typeface="Times New Roman" panose="02020603050405020304" pitchFamily="18" charset="0"/>
              <a:cs typeface="Times New Roman" panose="02020603050405020304" pitchFamily="18" charset="0"/>
            </a:rPr>
            <a:t>thức</a:t>
          </a:r>
          <a:r>
            <a:rPr lang="en-US" sz="2800" b="0" i="1" dirty="0">
              <a:solidFill>
                <a:schemeClr val="tx2"/>
              </a:solidFill>
              <a:latin typeface="Times New Roman" panose="02020603050405020304" pitchFamily="18" charset="0"/>
              <a:cs typeface="Times New Roman" panose="02020603050405020304" pitchFamily="18" charset="0"/>
            </a:rPr>
            <a:t> – </a:t>
          </a:r>
          <a:r>
            <a:rPr lang="en-US" sz="2800" b="0" i="1" dirty="0" err="1">
              <a:solidFill>
                <a:schemeClr val="tx2"/>
              </a:solidFill>
              <a:latin typeface="Times New Roman" panose="02020603050405020304" pitchFamily="18" charset="0"/>
              <a:cs typeface="Times New Roman" panose="02020603050405020304" pitchFamily="18" charset="0"/>
            </a:rPr>
            <a:t>mã</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hóa</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các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đối</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tượng</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vật</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chất</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thành</a:t>
          </a:r>
          <a:r>
            <a:rPr lang="en-US" sz="2800" b="0" i="1" dirty="0">
              <a:solidFill>
                <a:schemeClr val="tx2"/>
              </a:solidFill>
              <a:latin typeface="Times New Roman" panose="02020603050405020304" pitchFamily="18" charset="0"/>
              <a:cs typeface="Times New Roman" panose="02020603050405020304" pitchFamily="18" charset="0"/>
            </a:rPr>
            <a:t> ý </a:t>
          </a:r>
          <a:r>
            <a:rPr lang="en-US" sz="2800" b="0" i="1" dirty="0" err="1">
              <a:solidFill>
                <a:schemeClr val="tx2"/>
              </a:solidFill>
              <a:latin typeface="Times New Roman" panose="02020603050405020304" pitchFamily="18" charset="0"/>
              <a:cs typeface="Times New Roman" panose="02020603050405020304" pitchFamily="18" charset="0"/>
            </a:rPr>
            <a:t>tưởng</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tinh</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thần</a:t>
          </a:r>
          <a:r>
            <a:rPr lang="en-US" sz="2800" b="0" i="1" dirty="0">
              <a:solidFill>
                <a:schemeClr val="tx2"/>
              </a:solidFill>
              <a:latin typeface="Times New Roman" panose="02020603050405020304" pitchFamily="18" charset="0"/>
              <a:cs typeface="Times New Roman" panose="02020603050405020304" pitchFamily="18" charset="0"/>
            </a:rPr>
            <a:t> phi </a:t>
          </a:r>
          <a:r>
            <a:rPr lang="en-US" sz="2800" b="0" i="1" dirty="0" err="1">
              <a:solidFill>
                <a:schemeClr val="tx2"/>
              </a:solidFill>
              <a:latin typeface="Times New Roman" panose="02020603050405020304" pitchFamily="18" charset="0"/>
              <a:cs typeface="Times New Roman" panose="02020603050405020304" pitchFamily="18" charset="0"/>
            </a:rPr>
            <a:t>vật</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chất</a:t>
          </a:r>
          <a:endParaRPr lang="en-US" sz="2800" b="0" i="1" dirty="0">
            <a:solidFill>
              <a:schemeClr val="tx2"/>
            </a:solidFill>
            <a:latin typeface="Times New Roman" panose="02020603050405020304" pitchFamily="18" charset="0"/>
            <a:cs typeface="Times New Roman" panose="02020603050405020304" pitchFamily="18" charset="0"/>
          </a:endParaRP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6">
            <a:lumMod val="20000"/>
            <a:lumOff val="80000"/>
          </a:schemeClr>
        </a:solidFill>
      </dgm:spPr>
      <dgm:t>
        <a:bodyPr/>
        <a:lstStyle/>
        <a:p>
          <a:r>
            <a:rPr lang="en-US" sz="2800" b="1" dirty="0" err="1">
              <a:solidFill>
                <a:srgbClr val="002060"/>
              </a:solidFill>
              <a:latin typeface="Times New Roman" panose="02020603050405020304" pitchFamily="18" charset="0"/>
              <a:cs typeface="Times New Roman" panose="02020603050405020304" pitchFamily="18" charset="0"/>
            </a:rPr>
            <a:t>Chuyển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hóa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mô</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hình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tư</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duy</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ra</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hiện</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thực</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khách</a:t>
          </a:r>
          <a:r>
            <a:rPr lang="en-US" sz="2800" b="1" dirty="0">
              <a:solidFill>
                <a:srgbClr val="002060"/>
              </a:solidFill>
              <a:latin typeface="Times New Roman" panose="02020603050405020304" pitchFamily="18" charset="0"/>
              <a:cs typeface="Times New Roman" panose="02020603050405020304" pitchFamily="18" charset="0"/>
            </a:rPr>
            <a:t> </a:t>
          </a:r>
          <a:r>
            <a:rPr lang="en-US" sz="2800" b="1" dirty="0" err="1">
              <a:solidFill>
                <a:srgbClr val="002060"/>
              </a:solidFill>
              <a:latin typeface="Times New Roman" panose="02020603050405020304" pitchFamily="18" charset="0"/>
              <a:cs typeface="Times New Roman" panose="02020603050405020304" pitchFamily="18" charset="0"/>
            </a:rPr>
            <a:t>quan</a:t>
          </a:r>
          <a:endParaRPr lang="en-US" sz="2800" b="1" dirty="0">
            <a:solidFill>
              <a:srgbClr val="002060"/>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800" b="0" i="1" dirty="0" err="1">
              <a:solidFill>
                <a:schemeClr val="tx2"/>
              </a:solidFill>
              <a:latin typeface="Times New Roman" panose="02020603050405020304" pitchFamily="18" charset="0"/>
              <a:cs typeface="Times New Roman" panose="02020603050405020304" pitchFamily="18" charset="0"/>
            </a:rPr>
            <a:t>Là</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quá</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trình</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hiện</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thực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hóa</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tư</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tưởng</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thông</a:t>
          </a:r>
          <a:r>
            <a:rPr lang="en-US" sz="2800" b="0" i="1" dirty="0">
              <a:solidFill>
                <a:schemeClr val="tx2"/>
              </a:solidFill>
              <a:latin typeface="Times New Roman" panose="02020603050405020304" pitchFamily="18" charset="0"/>
              <a:cs typeface="Times New Roman" panose="02020603050405020304" pitchFamily="18" charset="0"/>
            </a:rPr>
            <a:t> qua </a:t>
          </a:r>
          <a:r>
            <a:rPr lang="en-US" sz="2800" b="0" i="1" dirty="0" err="1">
              <a:solidFill>
                <a:schemeClr val="tx2"/>
              </a:solidFill>
              <a:latin typeface="Times New Roman" panose="02020603050405020304" pitchFamily="18" charset="0"/>
              <a:cs typeface="Times New Roman" panose="02020603050405020304" pitchFamily="18" charset="0"/>
            </a:rPr>
            <a:t>hoạt</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động</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thực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tiễn</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nhằm</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thực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hiện</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mục</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đích</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của</a:t>
          </a:r>
          <a:r>
            <a:rPr lang="en-US" sz="2800" b="0" i="1" dirty="0">
              <a:solidFill>
                <a:schemeClr val="tx2"/>
              </a:solidFill>
              <a:latin typeface="Times New Roman" panose="02020603050405020304" pitchFamily="18" charset="0"/>
              <a:cs typeface="Times New Roman" panose="02020603050405020304" pitchFamily="18" charset="0"/>
            </a:rPr>
            <a:t> </a:t>
          </a:r>
          <a:r>
            <a:rPr lang="en-US" sz="2800" b="0" i="1" dirty="0" err="1">
              <a:solidFill>
                <a:schemeClr val="tx2"/>
              </a:solidFill>
              <a:latin typeface="Times New Roman" panose="02020603050405020304" pitchFamily="18" charset="0"/>
              <a:cs typeface="Times New Roman" panose="02020603050405020304" pitchFamily="18" charset="0"/>
            </a:rPr>
            <a:t>mình</a:t>
          </a:r>
          <a:endParaRPr lang="en-US" sz="2800" b="0" i="1" dirty="0">
            <a:solidFill>
              <a:schemeClr val="tx2"/>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DFE91319-BB1C-47F5-800B-7A90B2829CED}" type="presOf" srcId="{6EE168A3-BAD3-4341-988B-5DD292914A5D}" destId="{35A2A7BB-015C-43D2-BF83-AC92864CEFEF}"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81B95522-A6E1-48BA-A08B-248F90FF6A4D}" type="presOf" srcId="{32D6A73B-402A-4B4F-BCA8-E5C7C242654F}" destId="{5302FF2D-792F-459A-96EF-9AA82992B7BC}" srcOrd="0" destOrd="0" presId="urn:microsoft.com/office/officeart/2011/layout/TabList"/>
    <dgm:cxn modelId="{EF421429-F352-47AD-A762-F9DCFD12C10D}" type="presOf" srcId="{165FC2A0-E79E-4EE1-9FC7-9B396DAEF510}" destId="{6006F572-17F4-4C7C-97F9-A69521F64595}"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48E90D3A-BD04-44EC-835D-654C3A232BE0}" type="presOf" srcId="{FC70EFE2-2B04-468B-86A5-3B09A2F120C8}" destId="{7614B290-0C2E-4744-B26B-D7F2B8EE6BE5}" srcOrd="0" destOrd="0" presId="urn:microsoft.com/office/officeart/2011/layout/TabList"/>
    <dgm:cxn modelId="{14A8D171-2BBE-4060-8EE9-F1B23F3EA052}" type="presOf" srcId="{82F985B4-8F98-411A-A4DF-A3DA449EE2F7}" destId="{EFEE8269-3D05-4C18-9054-9F2A8367E5E0}" srcOrd="0" destOrd="0" presId="urn:microsoft.com/office/officeart/2011/layout/TabList"/>
    <dgm:cxn modelId="{186A6785-ED46-43F3-80F1-EF65C43439C3}" type="presOf" srcId="{B28DD6C3-B219-4A05-9B1B-2DC58F6EEAFC}" destId="{2FDDBBE4-69EE-4407-A1C5-F3ACF36E5E7C}" srcOrd="0" destOrd="0" presId="urn:microsoft.com/office/officeart/2011/layout/TabList"/>
    <dgm:cxn modelId="{6654778A-FBC9-415F-85FB-A7EC796CE3A5}" type="presOf" srcId="{FAEDAEDC-A910-414B-9F12-2A2B0263A3F9}" destId="{CAFF16D3-8520-47DB-867D-62AAB3E9B6DC}" srcOrd="0" destOrd="0" presId="urn:microsoft.com/office/officeart/2011/layout/TabList"/>
    <dgm:cxn modelId="{E3461497-9570-4DE5-9771-F52A9FDF94F0}"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C7B679B9-1D77-4B5A-A1F9-B22A6142D5B8}" type="presOf" srcId="{F4EE96B1-B727-4581-90E9-BB92B122D611}" destId="{95AA686E-C137-4A3E-9FEF-D3AD0912EC31}" srcOrd="0" destOrd="0"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43B162E3-4E67-493B-83B9-5A6C0144C331}" type="presOf" srcId="{28182647-DB33-4789-BB29-9B1CD5C06BCB}" destId="{FA569536-F33F-41D7-94FC-DEC6393CC89C}" srcOrd="0" destOrd="0" presId="urn:microsoft.com/office/officeart/2011/layout/TabList"/>
    <dgm:cxn modelId="{DAFC78FB-EC11-4C7C-B08F-5AEB3C4931E9}" type="presParOf" srcId="{2FDDBBE4-69EE-4407-A1C5-F3ACF36E5E7C}" destId="{B5204C25-82B8-4274-A7D7-4AE61B9F5A74}" srcOrd="0" destOrd="0" presId="urn:microsoft.com/office/officeart/2011/layout/TabList"/>
    <dgm:cxn modelId="{BAE50806-40B4-416F-8CA7-24856471C5A1}" type="presParOf" srcId="{B5204C25-82B8-4274-A7D7-4AE61B9F5A74}" destId="{EFEE8269-3D05-4C18-9054-9F2A8367E5E0}" srcOrd="0" destOrd="0" presId="urn:microsoft.com/office/officeart/2011/layout/TabList"/>
    <dgm:cxn modelId="{89F614F3-8158-48BF-BCF7-EC279F5078E9}" type="presParOf" srcId="{B5204C25-82B8-4274-A7D7-4AE61B9F5A74}" destId="{95AA686E-C137-4A3E-9FEF-D3AD0912EC31}" srcOrd="1" destOrd="0" presId="urn:microsoft.com/office/officeart/2011/layout/TabList"/>
    <dgm:cxn modelId="{3CE2236A-01BA-4C44-9880-99CE9F1116F0}" type="presParOf" srcId="{B5204C25-82B8-4274-A7D7-4AE61B9F5A74}" destId="{96B90B6B-7448-4611-8EA7-F766776FCBB0}" srcOrd="2" destOrd="0" presId="urn:microsoft.com/office/officeart/2011/layout/TabList"/>
    <dgm:cxn modelId="{11B7C35B-91DB-4232-8063-E51762E89E07}" type="presParOf" srcId="{2FDDBBE4-69EE-4407-A1C5-F3ACF36E5E7C}" destId="{7614B290-0C2E-4744-B26B-D7F2B8EE6BE5}" srcOrd="1" destOrd="0" presId="urn:microsoft.com/office/officeart/2011/layout/TabList"/>
    <dgm:cxn modelId="{825A5687-E1AB-43CC-82F0-648201283FBE}" type="presParOf" srcId="{2FDDBBE4-69EE-4407-A1C5-F3ACF36E5E7C}" destId="{98761C60-44CF-4126-9EC0-832BBCFA8E82}" srcOrd="2" destOrd="0" presId="urn:microsoft.com/office/officeart/2011/layout/TabList"/>
    <dgm:cxn modelId="{2FE79F63-D25E-4F88-88DB-E0DF6A006759}" type="presParOf" srcId="{2FDDBBE4-69EE-4407-A1C5-F3ACF36E5E7C}" destId="{293EEE4D-C62A-44E2-8973-713AE27AE670}" srcOrd="3" destOrd="0" presId="urn:microsoft.com/office/officeart/2011/layout/TabList"/>
    <dgm:cxn modelId="{AA76C76B-A0DA-4675-8F6B-3ACB7E2A3D9F}" type="presParOf" srcId="{293EEE4D-C62A-44E2-8973-713AE27AE670}" destId="{99AB1CB7-AD60-4AC4-8294-C4C512DEC9C5}" srcOrd="0" destOrd="0" presId="urn:microsoft.com/office/officeart/2011/layout/TabList"/>
    <dgm:cxn modelId="{C769619E-97E0-4E7A-8E4F-82179774A990}" type="presParOf" srcId="{293EEE4D-C62A-44E2-8973-713AE27AE670}" destId="{35A2A7BB-015C-43D2-BF83-AC92864CEFEF}" srcOrd="1" destOrd="0" presId="urn:microsoft.com/office/officeart/2011/layout/TabList"/>
    <dgm:cxn modelId="{D6F42504-7908-4A41-A02C-2FD0AC7FDE35}" type="presParOf" srcId="{293EEE4D-C62A-44E2-8973-713AE27AE670}" destId="{2F63A709-0449-4007-990E-9AEBBB59B971}" srcOrd="2" destOrd="0" presId="urn:microsoft.com/office/officeart/2011/layout/TabList"/>
    <dgm:cxn modelId="{8681669E-2F9B-4915-B1EF-9DA4257B3B27}" type="presParOf" srcId="{2FDDBBE4-69EE-4407-A1C5-F3ACF36E5E7C}" destId="{5302FF2D-792F-459A-96EF-9AA82992B7BC}" srcOrd="4" destOrd="0" presId="urn:microsoft.com/office/officeart/2011/layout/TabList"/>
    <dgm:cxn modelId="{E3A69E1A-526A-441C-A3C4-A140790C2730}" type="presParOf" srcId="{2FDDBBE4-69EE-4407-A1C5-F3ACF36E5E7C}" destId="{192158F7-D4BF-49C3-929B-53DD0CC7D42A}" srcOrd="5" destOrd="0" presId="urn:microsoft.com/office/officeart/2011/layout/TabList"/>
    <dgm:cxn modelId="{C5164FE4-D654-4515-AFA8-7DD891922DE3}" type="presParOf" srcId="{2FDDBBE4-69EE-4407-A1C5-F3ACF36E5E7C}" destId="{842910B8-8D0C-4C1E-8060-971F37287F12}" srcOrd="6" destOrd="0" presId="urn:microsoft.com/office/officeart/2011/layout/TabList"/>
    <dgm:cxn modelId="{1128D883-4314-4AB7-A80A-48E4F6D12428}" type="presParOf" srcId="{842910B8-8D0C-4C1E-8060-971F37287F12}" destId="{FA569536-F33F-41D7-94FC-DEC6393CC89C}" srcOrd="0" destOrd="0" presId="urn:microsoft.com/office/officeart/2011/layout/TabList"/>
    <dgm:cxn modelId="{14FC779C-2CB9-4F24-AE7B-7A8C66B3D084}" type="presParOf" srcId="{842910B8-8D0C-4C1E-8060-971F37287F12}" destId="{CAFF16D3-8520-47DB-867D-62AAB3E9B6DC}" srcOrd="1" destOrd="0" presId="urn:microsoft.com/office/officeart/2011/layout/TabList"/>
    <dgm:cxn modelId="{B5E922EA-8C88-4AF7-BF4C-19C290BA9E8C}" type="presParOf" srcId="{842910B8-8D0C-4C1E-8060-971F37287F12}" destId="{B0558FC4-4B64-4AD1-A2B4-086059AEA95E}" srcOrd="2" destOrd="0" presId="urn:microsoft.com/office/officeart/2011/layout/TabList"/>
    <dgm:cxn modelId="{466E6612-F2A3-4787-9FE2-907E96C6BB41}"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28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2800" b="1" dirty="0" err="1">
              <a:solidFill>
                <a:schemeClr val="tx2"/>
              </a:solidFill>
              <a:latin typeface="Times New Roman" pitchFamily="18" charset="0"/>
              <a:cs typeface="Times New Roman" pitchFamily="18" charset="0"/>
            </a:rPr>
            <a:t>Quan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điểm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chủ</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nghĩa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tâm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và</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siêu</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hình</a:t>
          </a:r>
          <a:endParaRPr lang="en-US" sz="28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2800" b="1">
              <a:solidFill>
                <a:schemeClr val="tx2"/>
              </a:solidFill>
              <a:latin typeface="Times New Roman" pitchFamily="18" charset="0"/>
              <a:cs typeface="Times New Roman" pitchFamily="18" charset="0"/>
            </a:rPr>
            <a:t>b.</a:t>
          </a:r>
          <a:endParaRPr lang="en-US" sz="28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2800" b="1" dirty="0" err="1">
              <a:solidFill>
                <a:schemeClr val="tx2"/>
              </a:solidFill>
              <a:latin typeface="Times New Roman" pitchFamily="18" charset="0"/>
              <a:cs typeface="Times New Roman" pitchFamily="18" charset="0"/>
            </a:rPr>
            <a:t>Quan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điểm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chủ</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nghĩa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chứng</a:t>
          </a:r>
          <a:endParaRPr lang="en-US" sz="28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582858C8-19D7-4776-A140-A2521D7811DC}">
      <dgm:prSet phldrT="[Text]" custT="1"/>
      <dgm:spPr/>
      <dgm:t>
        <a:bodyPr/>
        <a:lstStyle/>
        <a:p>
          <a:r>
            <a:rPr lang="en-US" sz="2800" b="1">
              <a:solidFill>
                <a:schemeClr val="tx2"/>
              </a:solidFill>
              <a:latin typeface="Times New Roman" pitchFamily="18" charset="0"/>
              <a:cs typeface="Times New Roman" pitchFamily="18" charset="0"/>
            </a:rPr>
            <a:t>c.</a:t>
          </a:r>
          <a:endParaRPr lang="en-US" sz="2800" b="1" dirty="0">
            <a:solidFill>
              <a:schemeClr val="tx2"/>
            </a:solidFill>
            <a:latin typeface="Times New Roman" pitchFamily="18" charset="0"/>
            <a:cs typeface="Times New Roman" pitchFamily="18" charset="0"/>
          </a:endParaRPr>
        </a:p>
      </dgm:t>
    </dgm:pt>
    <dgm:pt modelId="{AEBB10BB-E934-4EC5-9934-73CD8E9CA385}" type="parTrans" cxnId="{5CF0A8C4-9A2A-4832-925A-7E662834A0AB}">
      <dgm:prSet/>
      <dgm:spPr/>
      <dgm:t>
        <a:bodyPr/>
        <a:lstStyle/>
        <a:p>
          <a:endParaRPr lang="en-US" sz="2800">
            <a:latin typeface="Times New Roman" pitchFamily="18" charset="0"/>
            <a:cs typeface="Times New Roman" pitchFamily="18" charset="0"/>
          </a:endParaRPr>
        </a:p>
      </dgm:t>
    </dgm:pt>
    <dgm:pt modelId="{C4F8EC4F-5366-4053-B0EC-396E9551EBC8}" type="sibTrans" cxnId="{5CF0A8C4-9A2A-4832-925A-7E662834A0AB}">
      <dgm:prSet/>
      <dgm:spPr/>
      <dgm:t>
        <a:bodyPr/>
        <a:lstStyle/>
        <a:p>
          <a:endParaRPr lang="en-US" sz="2800">
            <a:latin typeface="Times New Roman" pitchFamily="18" charset="0"/>
            <a:cs typeface="Times New Roman" pitchFamily="18" charset="0"/>
          </a:endParaRPr>
        </a:p>
      </dgm:t>
    </dgm:pt>
    <dgm:pt modelId="{8AEA1BC0-95B2-47BA-8022-6CA77F32CDE3}">
      <dgm:prSet phldrT="[Text]" custT="1"/>
      <dgm:spPr/>
      <dgm:t>
        <a:bodyPr/>
        <a:lstStyle/>
        <a:p>
          <a:pPr algn="l"/>
          <a:r>
            <a:rPr lang="en-US" sz="2800" b="1">
              <a:solidFill>
                <a:schemeClr val="tx2"/>
              </a:solidFill>
              <a:latin typeface="Times New Roman" pitchFamily="18" charset="0"/>
              <a:cs typeface="Times New Roman" pitchFamily="18" charset="0"/>
            </a:rPr>
            <a:t>Ý nghĩa phương pháp luận</a:t>
          </a:r>
          <a:endParaRPr lang="en-US" sz="2800" b="1" dirty="0">
            <a:solidFill>
              <a:schemeClr val="tx2"/>
            </a:solidFill>
            <a:latin typeface="Times New Roman" pitchFamily="18" charset="0"/>
            <a:cs typeface="Times New Roman" pitchFamily="18" charset="0"/>
          </a:endParaRPr>
        </a:p>
      </dgm:t>
    </dgm:pt>
    <dgm:pt modelId="{3F14D451-AEC1-4645-B9B4-66EB8116A4F7}" type="parTrans" cxnId="{8A85D118-2745-466A-89DC-F3B22D0EB9A4}">
      <dgm:prSet/>
      <dgm:spPr/>
      <dgm:t>
        <a:bodyPr/>
        <a:lstStyle/>
        <a:p>
          <a:endParaRPr lang="en-US" sz="2800">
            <a:latin typeface="Times New Roman" pitchFamily="18" charset="0"/>
            <a:cs typeface="Times New Roman" pitchFamily="18" charset="0"/>
          </a:endParaRPr>
        </a:p>
      </dgm:t>
    </dgm:pt>
    <dgm:pt modelId="{903B0491-8226-4872-833A-6DCCF0A4411C}" type="sibTrans" cxnId="{8A85D118-2745-466A-89DC-F3B22D0EB9A4}">
      <dgm:prSet/>
      <dgm:spPr/>
      <dgm:t>
        <a:bodyPr/>
        <a:lstStyle/>
        <a:p>
          <a:endParaRPr lang="en-US" sz="2800">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custScaleY="106779">
        <dgm:presLayoutVars>
          <dgm:bulletEnabled val="1"/>
        </dgm:presLayoutVars>
      </dgm:prSet>
      <dgm:spPr/>
    </dgm:pt>
    <dgm:pt modelId="{CB6D562F-A83F-4040-BA6B-C3EAEC7F1B56}" type="pres">
      <dgm:prSet presAssocID="{B3DA407D-0D72-4CE5-B3EF-8307CA7052B0}" presName="sp" presStyleCnt="0"/>
      <dgm:spPr/>
    </dgm:pt>
    <dgm:pt modelId="{F0C03FF9-C898-4924-9D13-A144186E7F59}" type="pres">
      <dgm:prSet presAssocID="{582858C8-19D7-4776-A140-A2521D7811DC}" presName="composite" presStyleCnt="0"/>
      <dgm:spPr/>
    </dgm:pt>
    <dgm:pt modelId="{DBBD28F1-3C42-4E98-BF5C-7BC658136B3A}" type="pres">
      <dgm:prSet presAssocID="{582858C8-19D7-4776-A140-A2521D7811DC}" presName="parentText" presStyleLbl="alignNode1" presStyleIdx="2" presStyleCnt="3">
        <dgm:presLayoutVars>
          <dgm:chMax val="1"/>
          <dgm:bulletEnabled val="1"/>
        </dgm:presLayoutVars>
      </dgm:prSet>
      <dgm:spPr/>
    </dgm:pt>
    <dgm:pt modelId="{B0FFB85C-B400-45AD-AB4C-9893309CA128}" type="pres">
      <dgm:prSet presAssocID="{582858C8-19D7-4776-A140-A2521D7811DC}" presName="descendantText" presStyleLbl="alignAcc1" presStyleIdx="2" presStyleCnt="3">
        <dgm:presLayoutVars>
          <dgm:bulletEnabled val="1"/>
        </dgm:presLayoutVars>
      </dgm:prSet>
      <dgm:spPr/>
    </dgm:pt>
  </dgm:ptLst>
  <dgm:cxnLst>
    <dgm:cxn modelId="{B4A5F403-641E-440D-9E19-8A4AFA3B98CA}" type="presOf" srcId="{06499D92-1B58-4ABB-B177-83C497903464}" destId="{A8385CC5-9E3D-4630-8A14-80529E56AA25}" srcOrd="0" destOrd="0" presId="urn:microsoft.com/office/officeart/2005/8/layout/chevron2"/>
    <dgm:cxn modelId="{8A85D118-2745-466A-89DC-F3B22D0EB9A4}" srcId="{582858C8-19D7-4776-A140-A2521D7811DC}" destId="{8AEA1BC0-95B2-47BA-8022-6CA77F32CDE3}" srcOrd="0" destOrd="0" parTransId="{3F14D451-AEC1-4645-B9B4-66EB8116A4F7}" sibTransId="{903B0491-8226-4872-833A-6DCCF0A4411C}"/>
    <dgm:cxn modelId="{866A7C2A-83C2-41B7-A443-EDF1878D7485}" type="presOf" srcId="{EE87098A-61D7-40D5-AB9C-74ADF2D7BC2A}" destId="{66EE8A80-F4D4-4B0E-81C4-C67A772FA914}"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51BE8833-7635-4E96-95FB-BB8547F866C1}" type="presOf" srcId="{6D78E838-C40B-4A2D-96AB-3C36A2D0DC16}" destId="{A7A3CE45-31EC-4F1E-B460-AE5C11441564}" srcOrd="0" destOrd="0" presId="urn:microsoft.com/office/officeart/2005/8/layout/chevron2"/>
    <dgm:cxn modelId="{D3763635-ECE0-4E2B-B137-FFA55B2F4908}" type="presOf" srcId="{9FF8373A-6519-49BB-9B1C-267FE05AD0D1}" destId="{D2E498E5-5D32-477C-AD89-F3DFDEA2421E}"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85A1E56B-C7A2-47D1-89DD-2C167530F4C5}" type="presOf" srcId="{1D3F762B-C24B-4AED-81EC-C5404096EB3B}" destId="{0DAB1469-03E9-4D9F-BEEA-7BAD8D0AC49F}" srcOrd="0" destOrd="0" presId="urn:microsoft.com/office/officeart/2005/8/layout/chevron2"/>
    <dgm:cxn modelId="{0341CA9C-AA23-40CF-AE95-E42ACF77BDB9}" type="presOf" srcId="{8AEA1BC0-95B2-47BA-8022-6CA77F32CDE3}" destId="{B0FFB85C-B400-45AD-AB4C-9893309CA128}"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5CF0A8C4-9A2A-4832-925A-7E662834A0AB}" srcId="{06499D92-1B58-4ABB-B177-83C497903464}" destId="{582858C8-19D7-4776-A140-A2521D7811DC}" srcOrd="2" destOrd="0" parTransId="{AEBB10BB-E934-4EC5-9934-73CD8E9CA385}" sibTransId="{C4F8EC4F-5366-4053-B0EC-396E9551EBC8}"/>
    <dgm:cxn modelId="{55561BE6-CC2E-40E9-AEBE-1D8FB12620F1}" srcId="{6D78E838-C40B-4A2D-96AB-3C36A2D0DC16}" destId="{1D3F762B-C24B-4AED-81EC-C5404096EB3B}" srcOrd="0" destOrd="0" parTransId="{6F0FD763-3F2C-43E6-AD4D-3C962D1AB9CC}" sibTransId="{111959EF-A31F-4484-878B-BF0B08273C13}"/>
    <dgm:cxn modelId="{FF3D77FD-B702-4382-B701-C1085D07BCB1}" type="presOf" srcId="{582858C8-19D7-4776-A140-A2521D7811DC}" destId="{DBBD28F1-3C42-4E98-BF5C-7BC658136B3A}" srcOrd="0" destOrd="0" presId="urn:microsoft.com/office/officeart/2005/8/layout/chevron2"/>
    <dgm:cxn modelId="{9FC05364-75AD-4CC5-B3C5-2659C82A882F}" type="presParOf" srcId="{A8385CC5-9E3D-4630-8A14-80529E56AA25}" destId="{983C9849-91B6-45B4-BBE3-096EDDB9258B}" srcOrd="0" destOrd="0" presId="urn:microsoft.com/office/officeart/2005/8/layout/chevron2"/>
    <dgm:cxn modelId="{D536F6CD-57F5-48F2-B5CB-69D4C97D3BA9}" type="presParOf" srcId="{983C9849-91B6-45B4-BBE3-096EDDB9258B}" destId="{A7A3CE45-31EC-4F1E-B460-AE5C11441564}" srcOrd="0" destOrd="0" presId="urn:microsoft.com/office/officeart/2005/8/layout/chevron2"/>
    <dgm:cxn modelId="{50503FBA-3329-4021-A426-4964C44DECD4}" type="presParOf" srcId="{983C9849-91B6-45B4-BBE3-096EDDB9258B}" destId="{0DAB1469-03E9-4D9F-BEEA-7BAD8D0AC49F}" srcOrd="1" destOrd="0" presId="urn:microsoft.com/office/officeart/2005/8/layout/chevron2"/>
    <dgm:cxn modelId="{6F5AE07B-D2B2-416D-9AF2-6D461FC9E592}" type="presParOf" srcId="{A8385CC5-9E3D-4630-8A14-80529E56AA25}" destId="{263644C0-3AEF-472C-BC5B-C2E99FB885CD}" srcOrd="1" destOrd="0" presId="urn:microsoft.com/office/officeart/2005/8/layout/chevron2"/>
    <dgm:cxn modelId="{EF0BC0EA-2D31-433A-8784-65401DD4A291}" type="presParOf" srcId="{A8385CC5-9E3D-4630-8A14-80529E56AA25}" destId="{0EC25FD6-90FD-4D80-8465-5C87A0822180}" srcOrd="2" destOrd="0" presId="urn:microsoft.com/office/officeart/2005/8/layout/chevron2"/>
    <dgm:cxn modelId="{69C591CD-ADEA-4C88-987B-5B085EB496E0}" type="presParOf" srcId="{0EC25FD6-90FD-4D80-8465-5C87A0822180}" destId="{D2E498E5-5D32-477C-AD89-F3DFDEA2421E}" srcOrd="0" destOrd="0" presId="urn:microsoft.com/office/officeart/2005/8/layout/chevron2"/>
    <dgm:cxn modelId="{C6CCD2A8-C27B-460D-AD92-01381E8783DB}" type="presParOf" srcId="{0EC25FD6-90FD-4D80-8465-5C87A0822180}" destId="{66EE8A80-F4D4-4B0E-81C4-C67A772FA914}" srcOrd="1" destOrd="0" presId="urn:microsoft.com/office/officeart/2005/8/layout/chevron2"/>
    <dgm:cxn modelId="{C8294821-58C5-406F-984F-4C3387F9F538}" type="presParOf" srcId="{A8385CC5-9E3D-4630-8A14-80529E56AA25}" destId="{CB6D562F-A83F-4040-BA6B-C3EAEC7F1B56}" srcOrd="3" destOrd="0" presId="urn:microsoft.com/office/officeart/2005/8/layout/chevron2"/>
    <dgm:cxn modelId="{581922BE-4C12-473A-A1EF-DE30DB596571}" type="presParOf" srcId="{A8385CC5-9E3D-4630-8A14-80529E56AA25}" destId="{F0C03FF9-C898-4924-9D13-A144186E7F59}" srcOrd="4" destOrd="0" presId="urn:microsoft.com/office/officeart/2005/8/layout/chevron2"/>
    <dgm:cxn modelId="{E38FDCE1-2A2D-4845-B7ED-DB91DEDF88D2}" type="presParOf" srcId="{F0C03FF9-C898-4924-9D13-A144186E7F59}" destId="{DBBD28F1-3C42-4E98-BF5C-7BC658136B3A}" srcOrd="0" destOrd="0" presId="urn:microsoft.com/office/officeart/2005/8/layout/chevron2"/>
    <dgm:cxn modelId="{75CE8E37-5FA8-4C9A-B541-B1C8EFCF6BE1}" type="presParOf" srcId="{F0C03FF9-C898-4924-9D13-A144186E7F59}" destId="{B0FFB85C-B400-45AD-AB4C-9893309CA12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EBE0DC-5255-4934-A585-663E377F8404}"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BB327E41-5EE8-494F-9549-46D91CCC247F}">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Tuyệt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đối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hóa</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yếu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tố</a:t>
          </a:r>
          <a:r>
            <a:rPr lang="en-US" sz="2800" b="1" i="1" u="sng" dirty="0">
              <a:solidFill>
                <a:srgbClr val="FF0000"/>
              </a:solidFill>
              <a:latin typeface="Times New Roman" panose="02020603050405020304" pitchFamily="18" charset="0"/>
              <a:cs typeface="Times New Roman" panose="02020603050405020304" pitchFamily="18" charset="0"/>
            </a:rPr>
            <a:t> ý </a:t>
          </a:r>
          <a:r>
            <a:rPr lang="en-US" sz="2800" b="1" i="1" u="sng" dirty="0" err="1">
              <a:solidFill>
                <a:srgbClr val="FF0000"/>
              </a:solidFill>
              <a:latin typeface="Times New Roman" panose="02020603050405020304" pitchFamily="18" charset="0"/>
              <a:cs typeface="Times New Roman" panose="02020603050405020304" pitchFamily="18" charset="0"/>
            </a:rPr>
            <a:t>thức</a:t>
          </a:r>
          <a:r>
            <a:rPr lang="en-US" sz="2800" b="1" i="1" u="sng" dirty="0">
              <a:solidFill>
                <a:srgbClr val="FF0000"/>
              </a:solidFill>
              <a:latin typeface="Times New Roman" panose="02020603050405020304" pitchFamily="18" charset="0"/>
              <a:cs typeface="Times New Roman" panose="02020603050405020304" pitchFamily="18" charset="0"/>
            </a:rPr>
            <a:t>.</a:t>
          </a:r>
        </a:p>
        <a:p>
          <a:pPr algn="just"/>
          <a:r>
            <a:rPr lang="en-US" sz="2800" b="1" dirty="0" err="1">
              <a:solidFill>
                <a:schemeClr val="tx2"/>
              </a:solidFill>
              <a:latin typeface="Times New Roman" panose="02020603050405020304" pitchFamily="18" charset="0"/>
              <a:cs typeface="Times New Roman" panose="02020603050405020304" pitchFamily="18" charset="0"/>
            </a:rPr>
            <a:t>Nhấn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mạnh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chiều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trò</a:t>
          </a:r>
          <a:r>
            <a:rPr lang="en-US" sz="2800" b="1" dirty="0">
              <a:solidFill>
                <a:schemeClr val="tx2"/>
              </a:solidFill>
              <a:latin typeface="Times New Roman" panose="02020603050405020304" pitchFamily="18" charset="0"/>
              <a:cs typeface="Times New Roman" panose="02020603050405020304" pitchFamily="18" charset="0"/>
            </a:rPr>
            <a:t> của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sinh</a:t>
          </a:r>
          <a:r>
            <a:rPr lang="en-US" sz="2800" b="1" dirty="0">
              <a:solidFill>
                <a:schemeClr val="tx2"/>
              </a:solidFill>
              <a:latin typeface="Times New Roman" panose="02020603050405020304" pitchFamily="18" charset="0"/>
              <a:cs typeface="Times New Roman" panose="02020603050405020304" pitchFamily="18" charset="0"/>
            </a:rPr>
            <a:t> ra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thế</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giới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chỉ</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sao</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biểu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khác</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tinh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thần</a:t>
          </a:r>
          <a:r>
            <a:rPr lang="en-US" sz="2800" b="1" dirty="0">
              <a:solidFill>
                <a:schemeClr val="tx2"/>
              </a:solidFill>
              <a:latin typeface="Times New Roman" panose="02020603050405020304" pitchFamily="18" charset="0"/>
              <a:cs typeface="Times New Roman" panose="02020603050405020304" pitchFamily="18" charset="0"/>
            </a:rPr>
            <a:t>.</a:t>
          </a:r>
        </a:p>
      </dgm:t>
    </dgm:pt>
    <dgm:pt modelId="{215E95B8-0193-4780-AD45-2DD85344E06C}" type="parTrans" cxnId="{C6B9730C-6C77-4775-8530-CBFE784C4A5A}">
      <dgm:prSet/>
      <dgm:spPr/>
      <dgm:t>
        <a:bodyPr/>
        <a:lstStyle/>
        <a:p>
          <a:endParaRPr lang="en-US"/>
        </a:p>
      </dgm:t>
    </dgm:pt>
    <dgm:pt modelId="{2245828B-48A5-4F05-ADBE-F7912C58D364}" type="sibTrans" cxnId="{C6B9730C-6C77-4775-8530-CBFE784C4A5A}">
      <dgm:prSet/>
      <dgm:spPr/>
      <dgm:t>
        <a:bodyPr/>
        <a:lstStyle/>
        <a:p>
          <a:endParaRPr lang="en-US"/>
        </a:p>
      </dgm:t>
    </dgm:pt>
    <dgm:pt modelId="{204F99F2-1F99-4B29-99D8-5FBCEE03DF70}">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Tuyệt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đối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hóa</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yếu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tố</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vật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chất</a:t>
          </a:r>
          <a:endParaRPr lang="en-US" sz="2800" b="1" i="1" u="sng" dirty="0">
            <a:solidFill>
              <a:srgbClr val="FF0000"/>
            </a:solidFill>
            <a:latin typeface="Times New Roman" panose="02020603050405020304" pitchFamily="18" charset="0"/>
            <a:cs typeface="Times New Roman" panose="02020603050405020304" pitchFamily="18" charset="0"/>
          </a:endParaRPr>
        </a:p>
        <a:p>
          <a:pPr algn="just"/>
          <a:r>
            <a:rPr lang="en-US" sz="2800" b="1" dirty="0" err="1">
              <a:solidFill>
                <a:schemeClr val="tx2"/>
              </a:solidFill>
              <a:latin typeface="Times New Roman" panose="02020603050405020304" pitchFamily="18" charset="0"/>
              <a:cs typeface="Times New Roman" panose="02020603050405020304" pitchFamily="18" charset="0"/>
            </a:rPr>
            <a:t>Nhấn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mạnh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chiều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trò</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sinh</a:t>
          </a:r>
          <a:r>
            <a:rPr lang="en-US" sz="2800" b="1" dirty="0">
              <a:solidFill>
                <a:schemeClr val="tx2"/>
              </a:solidFill>
              <a:latin typeface="Times New Roman" panose="02020603050405020304" pitchFamily="18" charset="0"/>
              <a:cs typeface="Times New Roman" panose="02020603050405020304" pitchFamily="18" charset="0"/>
            </a:rPr>
            <a:t> ra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quyết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định</a:t>
          </a:r>
          <a:r>
            <a:rPr lang="en-US" sz="2800" b="1" dirty="0">
              <a:solidFill>
                <a:schemeClr val="tx2"/>
              </a:solidFill>
              <a:latin typeface="Times New Roman" panose="02020603050405020304" pitchFamily="18" charset="0"/>
              <a:cs typeface="Times New Roman" panose="02020603050405020304" pitchFamily="18" charset="0"/>
            </a:rPr>
            <a:t>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phủ</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nhận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tính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độc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lập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tương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đối</a:t>
          </a:r>
          <a:r>
            <a:rPr lang="en-US" sz="2800" b="1" dirty="0">
              <a:solidFill>
                <a:schemeClr val="tx2"/>
              </a:solidFill>
              <a:latin typeface="Times New Roman" panose="02020603050405020304" pitchFamily="18" charset="0"/>
              <a:cs typeface="Times New Roman" panose="02020603050405020304" pitchFamily="18" charset="0"/>
            </a:rPr>
            <a:t> của ý </a:t>
          </a:r>
          <a:r>
            <a:rPr lang="en-US" sz="2800" b="1" dirty="0" err="1">
              <a:solidFill>
                <a:schemeClr val="tx2"/>
              </a:solidFill>
              <a:latin typeface="Times New Roman" panose="02020603050405020304" pitchFamily="18" charset="0"/>
              <a:cs typeface="Times New Roman" panose="02020603050405020304" pitchFamily="18" charset="0"/>
            </a:rPr>
            <a:t>thức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8A960C98-636A-4CEA-8984-1737AF77731B}" type="parTrans" cxnId="{47EAE68F-9EFC-49C5-8FE9-C394B30D0B96}">
      <dgm:prSet/>
      <dgm:spPr/>
      <dgm:t>
        <a:bodyPr/>
        <a:lstStyle/>
        <a:p>
          <a:endParaRPr lang="en-US"/>
        </a:p>
      </dgm:t>
    </dgm:pt>
    <dgm:pt modelId="{B13953DA-152D-4CAF-9695-CADBE152E2B6}" type="sibTrans" cxnId="{47EAE68F-9EFC-49C5-8FE9-C394B30D0B96}">
      <dgm:prSet/>
      <dgm:spPr/>
      <dgm:t>
        <a:bodyPr/>
        <a:lstStyle/>
        <a:p>
          <a:endParaRPr lang="en-US"/>
        </a:p>
      </dgm:t>
    </dgm:pt>
    <dgm:pt modelId="{5EC72200-3EC9-49FF-803F-B034E913B4AF}" type="pres">
      <dgm:prSet presAssocID="{88EBE0DC-5255-4934-A585-663E377F8404}" presName="compositeShape" presStyleCnt="0">
        <dgm:presLayoutVars>
          <dgm:chMax val="2"/>
          <dgm:dir/>
          <dgm:resizeHandles val="exact"/>
        </dgm:presLayoutVars>
      </dgm:prSet>
      <dgm:spPr/>
    </dgm:pt>
    <dgm:pt modelId="{399BF869-B259-4AB1-81EB-978E30DED8DE}" type="pres">
      <dgm:prSet presAssocID="{88EBE0DC-5255-4934-A585-663E377F8404}" presName="divider" presStyleLbl="fgShp" presStyleIdx="0" presStyleCnt="1"/>
      <dgm:spPr>
        <a:solidFill>
          <a:srgbClr val="FF0000"/>
        </a:solidFill>
      </dgm:spPr>
    </dgm:pt>
    <dgm:pt modelId="{5DF845D5-E673-4A2D-8953-F670881197F6}" type="pres">
      <dgm:prSet presAssocID="{BB327E41-5EE8-494F-9549-46D91CCC247F}" presName="downArrow" presStyleLbl="node1" presStyleIdx="0" presStyleCnt="2" custLinFactNeighborX="-27379"/>
      <dgm:spPr>
        <a:solidFill>
          <a:srgbClr val="0070C0"/>
        </a:solidFill>
      </dgm:spPr>
    </dgm:pt>
    <dgm:pt modelId="{CE77FE4E-8367-4597-89F1-AEB40609B135}" type="pres">
      <dgm:prSet presAssocID="{BB327E41-5EE8-494F-9549-46D91CCC247F}" presName="downArrowText" presStyleLbl="revTx" presStyleIdx="0" presStyleCnt="2" custScaleX="195796" custLinFactNeighborX="-4446">
        <dgm:presLayoutVars>
          <dgm:bulletEnabled val="1"/>
        </dgm:presLayoutVars>
      </dgm:prSet>
      <dgm:spPr/>
    </dgm:pt>
    <dgm:pt modelId="{510A5F72-84F5-4232-91A1-54A5263422C5}" type="pres">
      <dgm:prSet presAssocID="{204F99F2-1F99-4B29-99D8-5FBCEE03DF70}" presName="upArrow" presStyleLbl="node1" presStyleIdx="1" presStyleCnt="2" custLinFactNeighborX="20080" custLinFactNeighborY="-2433"/>
      <dgm:spPr>
        <a:solidFill>
          <a:srgbClr val="0070C0"/>
        </a:solidFill>
      </dgm:spPr>
    </dgm:pt>
    <dgm:pt modelId="{D95F50D3-8695-45D7-8BAA-A8C5244D1DAB}" type="pres">
      <dgm:prSet presAssocID="{204F99F2-1F99-4B29-99D8-5FBCEE03DF70}" presName="upArrowText" presStyleLbl="revTx" presStyleIdx="1" presStyleCnt="2" custScaleX="195762" custLinFactNeighborY="-1158">
        <dgm:presLayoutVars>
          <dgm:bulletEnabled val="1"/>
        </dgm:presLayoutVars>
      </dgm:prSet>
      <dgm:spPr/>
    </dgm:pt>
  </dgm:ptLst>
  <dgm:cxnLst>
    <dgm:cxn modelId="{C6B9730C-6C77-4775-8530-CBFE784C4A5A}" srcId="{88EBE0DC-5255-4934-A585-663E377F8404}" destId="{BB327E41-5EE8-494F-9549-46D91CCC247F}" srcOrd="0" destOrd="0" parTransId="{215E95B8-0193-4780-AD45-2DD85344E06C}" sibTransId="{2245828B-48A5-4F05-ADBE-F7912C58D364}"/>
    <dgm:cxn modelId="{5A9F4312-2BB4-4C43-910D-B791527FD5E9}" type="presOf" srcId="{204F99F2-1F99-4B29-99D8-5FBCEE03DF70}" destId="{D95F50D3-8695-45D7-8BAA-A8C5244D1DAB}" srcOrd="0" destOrd="0" presId="urn:microsoft.com/office/officeart/2005/8/layout/arrow3"/>
    <dgm:cxn modelId="{47EAE68F-9EFC-49C5-8FE9-C394B30D0B96}" srcId="{88EBE0DC-5255-4934-A585-663E377F8404}" destId="{204F99F2-1F99-4B29-99D8-5FBCEE03DF70}" srcOrd="1" destOrd="0" parTransId="{8A960C98-636A-4CEA-8984-1737AF77731B}" sibTransId="{B13953DA-152D-4CAF-9695-CADBE152E2B6}"/>
    <dgm:cxn modelId="{D4B494DA-A713-4808-9890-2F083AD0CE75}" type="presOf" srcId="{88EBE0DC-5255-4934-A585-663E377F8404}" destId="{5EC72200-3EC9-49FF-803F-B034E913B4AF}" srcOrd="0" destOrd="0" presId="urn:microsoft.com/office/officeart/2005/8/layout/arrow3"/>
    <dgm:cxn modelId="{6E160BEE-082C-473A-9A4B-D46D1E7DA720}" type="presOf" srcId="{BB327E41-5EE8-494F-9549-46D91CCC247F}" destId="{CE77FE4E-8367-4597-89F1-AEB40609B135}" srcOrd="0" destOrd="0" presId="urn:microsoft.com/office/officeart/2005/8/layout/arrow3"/>
    <dgm:cxn modelId="{DED424E1-ED3F-445C-8166-2DD3A1D14981}" type="presParOf" srcId="{5EC72200-3EC9-49FF-803F-B034E913B4AF}" destId="{399BF869-B259-4AB1-81EB-978E30DED8DE}" srcOrd="0" destOrd="0" presId="urn:microsoft.com/office/officeart/2005/8/layout/arrow3"/>
    <dgm:cxn modelId="{E7337F66-C08D-480E-B883-A9870138ADD6}" type="presParOf" srcId="{5EC72200-3EC9-49FF-803F-B034E913B4AF}" destId="{5DF845D5-E673-4A2D-8953-F670881197F6}" srcOrd="1" destOrd="0" presId="urn:microsoft.com/office/officeart/2005/8/layout/arrow3"/>
    <dgm:cxn modelId="{E226E44A-8EB8-4950-8AFB-98F168D84313}" type="presParOf" srcId="{5EC72200-3EC9-49FF-803F-B034E913B4AF}" destId="{CE77FE4E-8367-4597-89F1-AEB40609B135}" srcOrd="2" destOrd="0" presId="urn:microsoft.com/office/officeart/2005/8/layout/arrow3"/>
    <dgm:cxn modelId="{ABF53C60-527D-4D27-8E21-7F00760352CA}" type="presParOf" srcId="{5EC72200-3EC9-49FF-803F-B034E913B4AF}" destId="{510A5F72-84F5-4232-91A1-54A5263422C5}" srcOrd="3" destOrd="0" presId="urn:microsoft.com/office/officeart/2005/8/layout/arrow3"/>
    <dgm:cxn modelId="{EEAFCEB3-211B-466B-85C6-78908DB91DB1}" type="presParOf" srcId="{5EC72200-3EC9-49FF-803F-B034E913B4AF}" destId="{D95F50D3-8695-45D7-8BAA-A8C5244D1DAB}"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3d3" qsCatId="3D" csTypeId="urn:microsoft.com/office/officeart/2005/8/colors/colorful5" csCatId="colorful" phldr="1"/>
      <dgm:spPr/>
      <dgm:t>
        <a:bodyPr/>
        <a:lstStyle/>
        <a:p>
          <a:endParaRPr lang="en-US"/>
        </a:p>
      </dgm:t>
    </dgm:pt>
    <dgm:pt modelId="{6D78E838-C40B-4A2D-96AB-3C36A2D0DC16}">
      <dgm:prSet phldrT="[Text]" custT="1"/>
      <dgm:spPr>
        <a:scene3d>
          <a:camera prst="orthographicFront">
            <a:rot lat="0" lon="0" rev="0"/>
          </a:camera>
          <a:lightRig rig="contrasting" dir="t">
            <a:rot lat="0" lon="0" rev="1200000"/>
          </a:lightRig>
        </a:scene3d>
      </dgm:spPr>
      <dgm:t>
        <a:bodyPr/>
        <a:lstStyle/>
        <a:p>
          <a:r>
            <a:rPr lang="en-US" sz="3600" b="1">
              <a:solidFill>
                <a:schemeClr val="tx2"/>
              </a:solidFill>
              <a:latin typeface="Times New Roman" pitchFamily="18" charset="0"/>
              <a:cs typeface="Times New Roman" pitchFamily="18" charset="0"/>
            </a:rPr>
            <a:t>a.</a:t>
          </a:r>
          <a:endParaRPr lang="en-US" sz="3600" b="1"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1D3F762B-C24B-4AED-81EC-C5404096EB3B}">
      <dgm:prSet phldrT="[Text]" custT="1"/>
      <dgm:spPr/>
      <dgm:t>
        <a:bodyPr/>
        <a:lstStyle/>
        <a:p>
          <a:r>
            <a:rPr lang="en-US" sz="3200" b="1" dirty="0" err="1">
              <a:solidFill>
                <a:schemeClr val="tx2"/>
              </a:solidFill>
              <a:latin typeface="Times New Roman" pitchFamily="18" charset="0"/>
              <a:cs typeface="Times New Roman" pitchFamily="18" charset="0"/>
            </a:rPr>
            <a:t>Khái</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niệm</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Biện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chứng</a:t>
          </a:r>
          <a:endParaRPr lang="en-US" sz="32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9FF8373A-6519-49BB-9B1C-267FE05AD0D1}">
      <dgm:prSet phldrT="[Text]" custT="1"/>
      <dgm:spPr>
        <a:scene3d>
          <a:camera prst="orthographicFront">
            <a:rot lat="0" lon="0" rev="0"/>
          </a:camera>
          <a:lightRig rig="contrasting" dir="t">
            <a:rot lat="0" lon="0" rev="1200000"/>
          </a:lightRig>
        </a:scene3d>
      </dgm:spPr>
      <dgm:t>
        <a:bodyPr/>
        <a:lstStyle/>
        <a:p>
          <a:r>
            <a:rPr lang="en-US" sz="3600" b="1" dirty="0">
              <a:solidFill>
                <a:schemeClr val="tx2"/>
              </a:solidFill>
              <a:latin typeface="Times New Roman" pitchFamily="18" charset="0"/>
              <a:cs typeface="Times New Roman" pitchFamily="18" charset="0"/>
            </a:rPr>
            <a:t>c.</a:t>
          </a:r>
        </a:p>
      </dgm:t>
    </dgm:pt>
    <dgm:pt modelId="{612F8D83-B44F-4931-95F9-3204CC9E1198}" type="par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EE87098A-61D7-40D5-AB9C-74ADF2D7BC2A}">
      <dgm:prSet phldrT="[Text]" custT="1"/>
      <dgm:spPr/>
      <dgm:t>
        <a:bodyPr/>
        <a:lstStyle/>
        <a:p>
          <a:pPr algn="l"/>
          <a:r>
            <a:rPr lang="en-US" sz="3200" b="1">
              <a:solidFill>
                <a:schemeClr val="tx2"/>
              </a:solidFill>
              <a:latin typeface="Times New Roman" pitchFamily="18" charset="0"/>
              <a:cs typeface="Times New Roman" pitchFamily="18" charset="0"/>
            </a:rPr>
            <a:t>Khái niệm phép biện chứng</a:t>
          </a:r>
          <a:endParaRPr lang="en-US" sz="32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BBCE71A0-BCAE-744D-B62F-E2E59E43178C}">
      <dgm:prSet/>
      <dgm:spPr/>
      <dgm:t>
        <a:bodyPr/>
        <a:lstStyle/>
        <a:p>
          <a:r>
            <a:rPr lang="en-US" dirty="0"/>
            <a:t>b.</a:t>
          </a:r>
        </a:p>
      </dgm:t>
    </dgm:pt>
    <dgm:pt modelId="{DE8E2380-CF08-F442-B7F1-E45A1215E0D2}" type="parTrans" cxnId="{BD1E1967-7ADB-9F4D-BBAB-82AEAAA0F5F8}">
      <dgm:prSet/>
      <dgm:spPr/>
      <dgm:t>
        <a:bodyPr/>
        <a:lstStyle/>
        <a:p>
          <a:endParaRPr lang="en-US"/>
        </a:p>
      </dgm:t>
    </dgm:pt>
    <dgm:pt modelId="{0F562346-B0B2-294B-BADC-A62C64F339B6}" type="sibTrans" cxnId="{BD1E1967-7ADB-9F4D-BBAB-82AEAAA0F5F8}">
      <dgm:prSet/>
      <dgm:spPr/>
      <dgm:t>
        <a:bodyPr/>
        <a:lstStyle/>
        <a:p>
          <a:endParaRPr lang="en-US"/>
        </a:p>
      </dgm:t>
    </dgm:pt>
    <dgm:pt modelId="{76A7A673-CAAA-124F-A818-D371AC9F03D5}">
      <dgm:prSet/>
      <dgm:spPr/>
      <dgm:t>
        <a:bodyPr/>
        <a:lstStyle/>
        <a:p>
          <a:r>
            <a:rPr lang="en-US" b="1">
              <a:solidFill>
                <a:schemeClr val="tx2"/>
              </a:solidFill>
              <a:latin typeface="Times New Roman" pitchFamily="18" charset="0"/>
              <a:cs typeface="Times New Roman" pitchFamily="18" charset="0"/>
            </a:rPr>
            <a:t>Biện chứng khách quan và biện chứng chủ quan</a:t>
          </a:r>
          <a:endParaRPr lang="en-US"/>
        </a:p>
      </dgm:t>
    </dgm:pt>
    <dgm:pt modelId="{4739857C-5218-8B43-B23B-341BF4B617EA}" type="parTrans" cxnId="{24A965C6-C63F-7A4D-879A-AF2B1AD42DF7}">
      <dgm:prSet/>
      <dgm:spPr/>
      <dgm:t>
        <a:bodyPr/>
        <a:lstStyle/>
        <a:p>
          <a:endParaRPr lang="en-US"/>
        </a:p>
      </dgm:t>
    </dgm:pt>
    <dgm:pt modelId="{10476048-26D7-0244-986C-2D97424F39BA}" type="sibTrans" cxnId="{24A965C6-C63F-7A4D-879A-AF2B1AD42DF7}">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A2DCF3EA-0132-D043-9E31-9BFF2CB2C809}" type="pres">
      <dgm:prSet presAssocID="{BBCE71A0-BCAE-744D-B62F-E2E59E43178C}" presName="composite" presStyleCnt="0"/>
      <dgm:spPr/>
    </dgm:pt>
    <dgm:pt modelId="{AC838D0B-96D6-DA49-B82D-F4B0A552D160}" type="pres">
      <dgm:prSet presAssocID="{BBCE71A0-BCAE-744D-B62F-E2E59E43178C}" presName="parentText" presStyleLbl="alignNode1" presStyleIdx="1" presStyleCnt="3">
        <dgm:presLayoutVars>
          <dgm:chMax val="1"/>
          <dgm:bulletEnabled val="1"/>
        </dgm:presLayoutVars>
      </dgm:prSet>
      <dgm:spPr/>
    </dgm:pt>
    <dgm:pt modelId="{60FDBBD2-1F29-A04A-B2D1-34907D207420}" type="pres">
      <dgm:prSet presAssocID="{BBCE71A0-BCAE-744D-B62F-E2E59E43178C}" presName="descendantText" presStyleLbl="alignAcc1" presStyleIdx="1" presStyleCnt="3">
        <dgm:presLayoutVars>
          <dgm:bulletEnabled val="1"/>
        </dgm:presLayoutVars>
      </dgm:prSet>
      <dgm:spPr/>
    </dgm:pt>
    <dgm:pt modelId="{35D81A63-FCB4-764F-91AC-C73B4710EC8E}" type="pres">
      <dgm:prSet presAssocID="{0F562346-B0B2-294B-BADC-A62C64F339B6}"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2" presStyleCnt="3">
        <dgm:presLayoutVars>
          <dgm:chMax val="1"/>
          <dgm:bulletEnabled val="1"/>
        </dgm:presLayoutVars>
      </dgm:prSet>
      <dgm:spPr/>
    </dgm:pt>
    <dgm:pt modelId="{66EE8A80-F4D4-4B0E-81C4-C67A772FA914}" type="pres">
      <dgm:prSet presAssocID="{9FF8373A-6519-49BB-9B1C-267FE05AD0D1}" presName="descendantText" presStyleLbl="alignAcc1" presStyleIdx="2" presStyleCnt="3">
        <dgm:presLayoutVars>
          <dgm:bulletEnabled val="1"/>
        </dgm:presLayoutVars>
      </dgm:prSet>
      <dgm:spPr/>
    </dgm:pt>
  </dgm:ptLst>
  <dgm:cxnLst>
    <dgm:cxn modelId="{852CE800-955A-4793-9CB5-5E260CE517C5}" type="presOf" srcId="{6D78E838-C40B-4A2D-96AB-3C36A2D0DC16}" destId="{A7A3CE45-31EC-4F1E-B460-AE5C11441564}" srcOrd="0" destOrd="0" presId="urn:microsoft.com/office/officeart/2005/8/layout/chevron2"/>
    <dgm:cxn modelId="{6A0AFB13-4D84-44C2-BC84-FA02D452C6A4}" type="presOf" srcId="{EE87098A-61D7-40D5-AB9C-74ADF2D7BC2A}" destId="{66EE8A80-F4D4-4B0E-81C4-C67A772FA914}" srcOrd="0" destOrd="0" presId="urn:microsoft.com/office/officeart/2005/8/layout/chevron2"/>
    <dgm:cxn modelId="{94A8D32D-9245-4598-BFC4-41535380054B}" srcId="{06499D92-1B58-4ABB-B177-83C497903464}" destId="{9FF8373A-6519-49BB-9B1C-267FE05AD0D1}" srcOrd="2" destOrd="0" parTransId="{612F8D83-B44F-4931-95F9-3204CC9E1198}" sibTransId="{B3DA407D-0D72-4CE5-B3EF-8307CA7052B0}"/>
    <dgm:cxn modelId="{A122D933-39E9-6546-BE3F-F45079DAB5E8}" type="presOf" srcId="{76A7A673-CAAA-124F-A818-D371AC9F03D5}" destId="{60FDBBD2-1F29-A04A-B2D1-34907D207420}" srcOrd="0" destOrd="0" presId="urn:microsoft.com/office/officeart/2005/8/layout/chevron2"/>
    <dgm:cxn modelId="{180BDC39-83FD-490E-B6AA-494C21978321}" type="presOf" srcId="{1D3F762B-C24B-4AED-81EC-C5404096EB3B}" destId="{0DAB1469-03E9-4D9F-BEEA-7BAD8D0AC49F}" srcOrd="0" destOrd="0" presId="urn:microsoft.com/office/officeart/2005/8/layout/chevron2"/>
    <dgm:cxn modelId="{70466153-D055-E04C-9C99-0FD6CCFC4A7B}" type="presOf" srcId="{BBCE71A0-BCAE-744D-B62F-E2E59E43178C}" destId="{AC838D0B-96D6-DA49-B82D-F4B0A552D160}"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BD1E1967-7ADB-9F4D-BBAB-82AEAAA0F5F8}" srcId="{06499D92-1B58-4ABB-B177-83C497903464}" destId="{BBCE71A0-BCAE-744D-B62F-E2E59E43178C}" srcOrd="1" destOrd="0" parTransId="{DE8E2380-CF08-F442-B7F1-E45A1215E0D2}" sibTransId="{0F562346-B0B2-294B-BADC-A62C64F339B6}"/>
    <dgm:cxn modelId="{B9CCA899-A64C-4BF6-B4BA-F76B2083CCA4}" type="presOf" srcId="{9FF8373A-6519-49BB-9B1C-267FE05AD0D1}" destId="{D2E498E5-5D32-477C-AD89-F3DFDEA2421E}" srcOrd="0" destOrd="0" presId="urn:microsoft.com/office/officeart/2005/8/layout/chevron2"/>
    <dgm:cxn modelId="{54C90A9F-9A56-46F0-90BE-CC5A591E5957}" type="presOf" srcId="{06499D92-1B58-4ABB-B177-83C497903464}" destId="{A8385CC5-9E3D-4630-8A14-80529E56AA25}"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24A965C6-C63F-7A4D-879A-AF2B1AD42DF7}" srcId="{BBCE71A0-BCAE-744D-B62F-E2E59E43178C}" destId="{76A7A673-CAAA-124F-A818-D371AC9F03D5}" srcOrd="0" destOrd="0" parTransId="{4739857C-5218-8B43-B23B-341BF4B617EA}" sibTransId="{10476048-26D7-0244-986C-2D97424F39BA}"/>
    <dgm:cxn modelId="{55561BE6-CC2E-40E9-AEBE-1D8FB12620F1}" srcId="{6D78E838-C40B-4A2D-96AB-3C36A2D0DC16}" destId="{1D3F762B-C24B-4AED-81EC-C5404096EB3B}" srcOrd="0" destOrd="0" parTransId="{6F0FD763-3F2C-43E6-AD4D-3C962D1AB9CC}" sibTransId="{111959EF-A31F-4484-878B-BF0B08273C13}"/>
    <dgm:cxn modelId="{BB7DCF25-785D-4313-BD8F-01729FC3F5EA}" type="presParOf" srcId="{A8385CC5-9E3D-4630-8A14-80529E56AA25}" destId="{983C9849-91B6-45B4-BBE3-096EDDB9258B}" srcOrd="0" destOrd="0" presId="urn:microsoft.com/office/officeart/2005/8/layout/chevron2"/>
    <dgm:cxn modelId="{94521B75-A960-4BDE-B972-0EF66A9FCFFB}" type="presParOf" srcId="{983C9849-91B6-45B4-BBE3-096EDDB9258B}" destId="{A7A3CE45-31EC-4F1E-B460-AE5C11441564}" srcOrd="0" destOrd="0" presId="urn:microsoft.com/office/officeart/2005/8/layout/chevron2"/>
    <dgm:cxn modelId="{CB30C566-D8E6-4EA0-AF81-B79DBE5DA351}" type="presParOf" srcId="{983C9849-91B6-45B4-BBE3-096EDDB9258B}" destId="{0DAB1469-03E9-4D9F-BEEA-7BAD8D0AC49F}" srcOrd="1" destOrd="0" presId="urn:microsoft.com/office/officeart/2005/8/layout/chevron2"/>
    <dgm:cxn modelId="{F13D6656-A5BF-4E1E-86BC-9E0BFA928E4F}" type="presParOf" srcId="{A8385CC5-9E3D-4630-8A14-80529E56AA25}" destId="{263644C0-3AEF-472C-BC5B-C2E99FB885CD}" srcOrd="1" destOrd="0" presId="urn:microsoft.com/office/officeart/2005/8/layout/chevron2"/>
    <dgm:cxn modelId="{8520B645-2E72-7F45-BAD7-C6E5610096C9}" type="presParOf" srcId="{A8385CC5-9E3D-4630-8A14-80529E56AA25}" destId="{A2DCF3EA-0132-D043-9E31-9BFF2CB2C809}" srcOrd="2" destOrd="0" presId="urn:microsoft.com/office/officeart/2005/8/layout/chevron2"/>
    <dgm:cxn modelId="{071A1CEE-0D74-324F-92AA-53EB4AA471D8}" type="presParOf" srcId="{A2DCF3EA-0132-D043-9E31-9BFF2CB2C809}" destId="{AC838D0B-96D6-DA49-B82D-F4B0A552D160}" srcOrd="0" destOrd="0" presId="urn:microsoft.com/office/officeart/2005/8/layout/chevron2"/>
    <dgm:cxn modelId="{B5292DA7-E71D-5347-8705-9440B5B9F68C}" type="presParOf" srcId="{A2DCF3EA-0132-D043-9E31-9BFF2CB2C809}" destId="{60FDBBD2-1F29-A04A-B2D1-34907D207420}" srcOrd="1" destOrd="0" presId="urn:microsoft.com/office/officeart/2005/8/layout/chevron2"/>
    <dgm:cxn modelId="{CFAAB8D8-F7A8-FB44-AA89-F360D0A0272E}" type="presParOf" srcId="{A8385CC5-9E3D-4630-8A14-80529E56AA25}" destId="{35D81A63-FCB4-764F-91AC-C73B4710EC8E}" srcOrd="3" destOrd="0" presId="urn:microsoft.com/office/officeart/2005/8/layout/chevron2"/>
    <dgm:cxn modelId="{8A5FC5C9-A847-4E7E-8449-AF36A62F080F}" type="presParOf" srcId="{A8385CC5-9E3D-4630-8A14-80529E56AA25}" destId="{0EC25FD6-90FD-4D80-8465-5C87A0822180}" srcOrd="4" destOrd="0" presId="urn:microsoft.com/office/officeart/2005/8/layout/chevron2"/>
    <dgm:cxn modelId="{74A4237C-C3DD-4D9C-B13B-F0E5D53D1700}" type="presParOf" srcId="{0EC25FD6-90FD-4D80-8465-5C87A0822180}" destId="{D2E498E5-5D32-477C-AD89-F3DFDEA2421E}" srcOrd="0" destOrd="0" presId="urn:microsoft.com/office/officeart/2005/8/layout/chevron2"/>
    <dgm:cxn modelId="{08BF64D8-7EC5-4B5A-B885-1C26DE50209B}"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518774-DFD9-467A-8BC9-E7DE0E8BA9AF}"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US"/>
        </a:p>
      </dgm:t>
    </dgm:pt>
    <dgm:pt modelId="{11D45D4B-441A-4F63-B7DE-BAC6A6B53CF9}">
      <dgm:prSet phldrT="[Text]" custT="1"/>
      <dgm:spPr>
        <a:solidFill>
          <a:srgbClr val="FFC0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Biện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chứng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17BECB55-A962-422A-911A-03A9083C2D7E}" type="parTrans" cxnId="{D7AEFE38-36A2-4A12-ABCC-5C40A43A02EC}">
      <dgm:prSet/>
      <dgm:spPr/>
      <dgm:t>
        <a:bodyPr/>
        <a:lstStyle/>
        <a:p>
          <a:endParaRPr lang="en-US"/>
        </a:p>
      </dgm:t>
    </dgm:pt>
    <dgm:pt modelId="{8ABF39C2-0EA8-4F57-BD69-D0BE6021D0B8}" type="sibTrans" cxnId="{D7AEFE38-36A2-4A12-ABCC-5C40A43A02EC}">
      <dgm:prSet/>
      <dgm:spPr/>
      <dgm:t>
        <a:bodyPr/>
        <a:lstStyle/>
        <a:p>
          <a:endParaRPr lang="en-US"/>
        </a:p>
      </dgm:t>
    </dgm:pt>
    <dgm:pt modelId="{18CC0DB2-FCD5-4427-A927-26B4CEC91B18}">
      <dgm:prSet phldrT="[Text]" custT="1"/>
      <dgm:spPr/>
      <dgm:t>
        <a:bodyPr/>
        <a:lstStyle/>
        <a:p>
          <a:pPr algn="just"/>
          <a:r>
            <a:rPr lang="de-DE" altLang="vi-VN" sz="2600" b="1" i="1" dirty="0" err="1">
              <a:solidFill>
                <a:srgbClr val="FF0000"/>
              </a:solidFill>
            </a:rPr>
            <a:t>Dialego</a:t>
          </a:r>
          <a:r>
            <a:rPr lang="de-DE" altLang="vi-VN" sz="2600" b="1" i="1" dirty="0">
              <a:solidFill>
                <a:srgbClr val="FF0000"/>
              </a:solidFill>
            </a:rPr>
            <a:t>: </a:t>
          </a:r>
          <a:r>
            <a:rPr lang="en-US" sz="2600" b="1" i="1" dirty="0" err="1">
              <a:solidFill>
                <a:schemeClr val="tx2"/>
              </a:solidFill>
              <a:latin typeface="Times New Roman"/>
              <a:cs typeface="Times New Roman"/>
            </a:rPr>
            <a:t>Là</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nghệ</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thuật</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đàm</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thoại</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tranh</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luận</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để</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tìm</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chân</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lý</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Xôcrát</a:t>
          </a:r>
          <a:r>
            <a:rPr lang="en-US" sz="2600" b="1" i="1" dirty="0">
              <a:solidFill>
                <a:schemeClr val="tx2"/>
              </a:solidFill>
              <a:latin typeface="Times New Roman"/>
              <a:cs typeface="Times New Roman"/>
            </a:rPr>
            <a:t>)</a:t>
          </a:r>
          <a:endParaRPr lang="en-US" sz="2600" b="1" dirty="0">
            <a:solidFill>
              <a:schemeClr val="tx2"/>
            </a:solidFill>
          </a:endParaRPr>
        </a:p>
      </dgm:t>
    </dgm:pt>
    <dgm:pt modelId="{F059D2C2-01FE-4525-B190-D24D8BBAC64D}" type="parTrans" cxnId="{3073A374-ECD7-4894-8465-296B2547DFAA}">
      <dgm:prSet/>
      <dgm:spPr/>
      <dgm:t>
        <a:bodyPr/>
        <a:lstStyle/>
        <a:p>
          <a:endParaRPr lang="en-US"/>
        </a:p>
      </dgm:t>
    </dgm:pt>
    <dgm:pt modelId="{ABFB3CFC-6F6A-461F-B7DB-1C090B4E6F46}" type="sibTrans" cxnId="{3073A374-ECD7-4894-8465-296B2547DFAA}">
      <dgm:prSet/>
      <dgm:spPr/>
      <dgm:t>
        <a:bodyPr/>
        <a:lstStyle/>
        <a:p>
          <a:endParaRPr lang="en-US"/>
        </a:p>
      </dgm:t>
    </dgm:pt>
    <dgm:pt modelId="{FECB5484-EA97-43E8-ACE1-7F3647FA87FD}" type="pres">
      <dgm:prSet presAssocID="{04518774-DFD9-467A-8BC9-E7DE0E8BA9AF}" presName="Name0" presStyleCnt="0">
        <dgm:presLayoutVars>
          <dgm:chMax val="2"/>
          <dgm:dir/>
          <dgm:animOne val="branch"/>
          <dgm:animLvl val="lvl"/>
          <dgm:resizeHandles val="exact"/>
        </dgm:presLayoutVars>
      </dgm:prSet>
      <dgm:spPr/>
    </dgm:pt>
    <dgm:pt modelId="{48A816BA-8B02-4A07-BED9-4112D4715111}" type="pres">
      <dgm:prSet presAssocID="{04518774-DFD9-467A-8BC9-E7DE0E8BA9AF}" presName="Background" presStyleLbl="node1" presStyleIdx="0" presStyleCnt="1" custScaleX="178118" custScaleY="126984" custLinFactNeighborX="11312" custLinFactNeighborY="-2898"/>
      <dgm:spPr>
        <a:solidFill>
          <a:schemeClr val="accent6">
            <a:lumMod val="20000"/>
            <a:lumOff val="80000"/>
          </a:schemeClr>
        </a:solidFill>
      </dgm:spPr>
    </dgm:pt>
    <dgm:pt modelId="{857A2237-99FC-422F-87D0-6E5CDC1F0521}" type="pres">
      <dgm:prSet presAssocID="{04518774-DFD9-467A-8BC9-E7DE0E8BA9AF}" presName="ChildText1" presStyleLbl="revTx" presStyleIdx="0" presStyleCnt="0" custScaleX="189478" custLinFactNeighborX="12703" custLinFactNeighborY="-22590">
        <dgm:presLayoutVars>
          <dgm:chMax val="0"/>
          <dgm:chPref val="0"/>
          <dgm:bulletEnabled val="1"/>
        </dgm:presLayoutVars>
      </dgm:prSet>
      <dgm:spPr/>
    </dgm:pt>
    <dgm:pt modelId="{A4FEB271-7EA1-49C0-8F6E-F8A967471D31}" type="pres">
      <dgm:prSet presAssocID="{04518774-DFD9-467A-8BC9-E7DE0E8BA9AF}" presName="ParentText1" presStyleLbl="revTx" presStyleIdx="0" presStyleCnt="0">
        <dgm:presLayoutVars>
          <dgm:chMax val="1"/>
          <dgm:chPref val="1"/>
        </dgm:presLayoutVars>
      </dgm:prSet>
      <dgm:spPr/>
    </dgm:pt>
    <dgm:pt modelId="{FA663BE5-4461-417C-9BF4-05E0D14CA6C9}" type="pres">
      <dgm:prSet presAssocID="{04518774-DFD9-467A-8BC9-E7DE0E8BA9AF}" presName="ParentShape1" presStyleLbl="alignImgPlace1" presStyleIdx="0" presStyleCnt="1" custScaleX="134791" custScaleY="110457" custLinFactX="-7683" custLinFactNeighborX="-100000" custLinFactNeighborY="1728">
        <dgm:presLayoutVars/>
      </dgm:prSet>
      <dgm:spPr/>
    </dgm:pt>
  </dgm:ptLst>
  <dgm:cxnLst>
    <dgm:cxn modelId="{D7AEFE38-36A2-4A12-ABCC-5C40A43A02EC}" srcId="{04518774-DFD9-467A-8BC9-E7DE0E8BA9AF}" destId="{11D45D4B-441A-4F63-B7DE-BAC6A6B53CF9}" srcOrd="0" destOrd="0" parTransId="{17BECB55-A962-422A-911A-03A9083C2D7E}" sibTransId="{8ABF39C2-0EA8-4F57-BD69-D0BE6021D0B8}"/>
    <dgm:cxn modelId="{3073A374-ECD7-4894-8465-296B2547DFAA}" srcId="{11D45D4B-441A-4F63-B7DE-BAC6A6B53CF9}" destId="{18CC0DB2-FCD5-4427-A927-26B4CEC91B18}" srcOrd="0" destOrd="0" parTransId="{F059D2C2-01FE-4525-B190-D24D8BBAC64D}" sibTransId="{ABFB3CFC-6F6A-461F-B7DB-1C090B4E6F46}"/>
    <dgm:cxn modelId="{F5B49783-A07C-4CB5-B244-85BD83AED5B9}" type="presOf" srcId="{11D45D4B-441A-4F63-B7DE-BAC6A6B53CF9}" destId="{A4FEB271-7EA1-49C0-8F6E-F8A967471D31}" srcOrd="0" destOrd="0" presId="urn:microsoft.com/office/officeart/2009/3/layout/OpposingIdeas"/>
    <dgm:cxn modelId="{27F26B99-1AEF-4760-8599-6152C364CF3C}" type="presOf" srcId="{18CC0DB2-FCD5-4427-A927-26B4CEC91B18}" destId="{857A2237-99FC-422F-87D0-6E5CDC1F0521}" srcOrd="0" destOrd="0" presId="urn:microsoft.com/office/officeart/2009/3/layout/OpposingIdeas"/>
    <dgm:cxn modelId="{231B54A9-374D-4CF0-916B-C9A9CE36F845}" type="presOf" srcId="{11D45D4B-441A-4F63-B7DE-BAC6A6B53CF9}" destId="{FA663BE5-4461-417C-9BF4-05E0D14CA6C9}" srcOrd="1" destOrd="0" presId="urn:microsoft.com/office/officeart/2009/3/layout/OpposingIdeas"/>
    <dgm:cxn modelId="{B8EE32FC-1FD0-4C91-A2B0-56827B73296F}" type="presOf" srcId="{04518774-DFD9-467A-8BC9-E7DE0E8BA9AF}" destId="{FECB5484-EA97-43E8-ACE1-7F3647FA87FD}" srcOrd="0" destOrd="0" presId="urn:microsoft.com/office/officeart/2009/3/layout/OpposingIdeas"/>
    <dgm:cxn modelId="{FBBD6BAA-30F8-42C1-9AFC-91BC04519DEC}" type="presParOf" srcId="{FECB5484-EA97-43E8-ACE1-7F3647FA87FD}" destId="{48A816BA-8B02-4A07-BED9-4112D4715111}" srcOrd="0" destOrd="0" presId="urn:microsoft.com/office/officeart/2009/3/layout/OpposingIdeas"/>
    <dgm:cxn modelId="{7F170914-9E87-4B93-A0B4-C9093317D7CF}" type="presParOf" srcId="{FECB5484-EA97-43E8-ACE1-7F3647FA87FD}" destId="{857A2237-99FC-422F-87D0-6E5CDC1F0521}" srcOrd="1" destOrd="0" presId="urn:microsoft.com/office/officeart/2009/3/layout/OpposingIdeas"/>
    <dgm:cxn modelId="{7FD34068-3D38-461D-A1FD-DD250A9B21A9}" type="presParOf" srcId="{FECB5484-EA97-43E8-ACE1-7F3647FA87FD}" destId="{A4FEB271-7EA1-49C0-8F6E-F8A967471D31}" srcOrd="2" destOrd="0" presId="urn:microsoft.com/office/officeart/2009/3/layout/OpposingIdeas"/>
    <dgm:cxn modelId="{CA64058D-350C-43B9-BD56-6D27B3D16584}" type="presParOf" srcId="{FECB5484-EA97-43E8-ACE1-7F3647FA87FD}" destId="{FA663BE5-4461-417C-9BF4-05E0D14CA6C9}" srcOrd="3"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200" b="0">
              <a:solidFill>
                <a:schemeClr val="tx2"/>
              </a:solidFill>
              <a:latin typeface="Times New Roman" pitchFamily="18" charset="0"/>
              <a:cs typeface="Times New Roman" pitchFamily="18" charset="0"/>
            </a:rPr>
            <a:t>a.</a:t>
          </a:r>
          <a:endParaRPr lang="en-US" sz="3200" b="0"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b="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b="0">
            <a:latin typeface="Times New Roman" pitchFamily="18" charset="0"/>
            <a:cs typeface="Times New Roman" pitchFamily="18" charset="0"/>
          </a:endParaRPr>
        </a:p>
      </dgm:t>
    </dgm:pt>
    <dgm:pt modelId="{1D3F762B-C24B-4AED-81EC-C5404096EB3B}">
      <dgm:prSet phldrT="[Text]" custT="1"/>
      <dgm:spPr/>
      <dgm:t>
        <a:bodyPr/>
        <a:lstStyle/>
        <a:p>
          <a:pPr algn="just"/>
          <a:r>
            <a:rPr lang="en-US" sz="2400" b="0" dirty="0" err="1">
              <a:solidFill>
                <a:schemeClr val="tx2"/>
              </a:solidFill>
              <a:latin typeface="Times New Roman" pitchFamily="18" charset="0"/>
              <a:cs typeface="Times New Roman" pitchFamily="18" charset="0"/>
            </a:rPr>
            <a:t>Quan</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niệm</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của</a:t>
          </a:r>
          <a:r>
            <a:rPr lang="en-US" sz="2400" b="0" dirty="0">
              <a:solidFill>
                <a:schemeClr val="tx2"/>
              </a:solidFill>
              <a:latin typeface="Times New Roman" pitchFamily="18" charset="0"/>
              <a:cs typeface="Times New Roman" pitchFamily="18" charset="0"/>
            </a:rPr>
            <a:t> CNDT </a:t>
          </a:r>
          <a:r>
            <a:rPr lang="en-US" sz="2400" b="0" dirty="0" err="1">
              <a:solidFill>
                <a:schemeClr val="tx2"/>
              </a:solidFill>
              <a:latin typeface="Times New Roman" pitchFamily="18" charset="0"/>
              <a:cs typeface="Times New Roman" pitchFamily="18" charset="0"/>
            </a:rPr>
            <a:t>và</a:t>
          </a:r>
          <a:r>
            <a:rPr lang="en-US" sz="2400" b="0" dirty="0">
              <a:solidFill>
                <a:schemeClr val="tx2"/>
              </a:solidFill>
              <a:latin typeface="Times New Roman" pitchFamily="18" charset="0"/>
              <a:cs typeface="Times New Roman" pitchFamily="18" charset="0"/>
            </a:rPr>
            <a:t> CNDV </a:t>
          </a:r>
          <a:r>
            <a:rPr lang="en-US" sz="2400" b="0" dirty="0" err="1">
              <a:solidFill>
                <a:schemeClr val="tx2"/>
              </a:solidFill>
              <a:latin typeface="Times New Roman" pitchFamily="18" charset="0"/>
              <a:cs typeface="Times New Roman" pitchFamily="18" charset="0"/>
            </a:rPr>
            <a:t>trước</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C.Mác</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về</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phạm</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trù</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vật</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chất</a:t>
          </a:r>
          <a:endParaRPr lang="en-US" sz="2400" b="0"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b="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b="0">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pPr algn="ctr"/>
          <a:r>
            <a:rPr lang="en-US" sz="3200" b="0">
              <a:solidFill>
                <a:schemeClr val="tx2"/>
              </a:solidFill>
              <a:latin typeface="Times New Roman" pitchFamily="18" charset="0"/>
              <a:cs typeface="Times New Roman" pitchFamily="18" charset="0"/>
            </a:rPr>
            <a:t>b.</a:t>
          </a:r>
          <a:endParaRPr lang="en-US" sz="3200" b="0"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b="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b="0">
            <a:latin typeface="Times New Roman" pitchFamily="18" charset="0"/>
            <a:cs typeface="Times New Roman" pitchFamily="18" charset="0"/>
          </a:endParaRPr>
        </a:p>
      </dgm:t>
    </dgm:pt>
    <dgm:pt modelId="{EE87098A-61D7-40D5-AB9C-74ADF2D7BC2A}">
      <dgm:prSet phldrT="[Text]" custT="1"/>
      <dgm:spPr/>
      <dgm:t>
        <a:bodyPr/>
        <a:lstStyle/>
        <a:p>
          <a:pPr algn="just"/>
          <a:r>
            <a:rPr lang="en-US" sz="2600" b="0">
              <a:solidFill>
                <a:schemeClr val="tx2"/>
              </a:solidFill>
              <a:latin typeface="Times New Roman" pitchFamily="18" charset="0"/>
              <a:cs typeface="Times New Roman" pitchFamily="18" charset="0"/>
            </a:rPr>
            <a:t>Cuộc CM trong KHTN cuối TKXIX đầu TKXX và sự phá sản của các quan điểm DVSH về vật chất</a:t>
          </a:r>
          <a:endParaRPr lang="en-US" sz="2600" b="0"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b="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b="0">
            <a:latin typeface="Times New Roman" pitchFamily="18" charset="0"/>
            <a:cs typeface="Times New Roman" pitchFamily="18" charset="0"/>
          </a:endParaRPr>
        </a:p>
      </dgm:t>
    </dgm:pt>
    <dgm:pt modelId="{74AA2FE8-A2BD-419C-85C9-E1E6865917A0}">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c.</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60E0169B-68F1-40D9-B806-7BB15780C9D9}" type="parTrans" cxnId="{0F93F87A-0C18-48EB-8B77-C1B2C7986B5B}">
      <dgm:prSet/>
      <dgm:spPr/>
      <dgm:t>
        <a:bodyPr/>
        <a:lstStyle/>
        <a:p>
          <a:endParaRPr lang="en-US" b="0"/>
        </a:p>
      </dgm:t>
    </dgm:pt>
    <dgm:pt modelId="{03DB28A5-185A-48CB-AFF6-29B22EBB5368}" type="sibTrans" cxnId="{0F93F87A-0C18-48EB-8B77-C1B2C7986B5B}">
      <dgm:prSet/>
      <dgm:spPr/>
      <dgm:t>
        <a:bodyPr/>
        <a:lstStyle/>
        <a:p>
          <a:endParaRPr lang="en-US" b="0"/>
        </a:p>
      </dgm:t>
    </dgm:pt>
    <dgm:pt modelId="{B96620C5-B12C-4B2A-B9AF-51F546A095D7}">
      <dgm:prSet custT="1"/>
      <dgm:spPr/>
      <dgm:t>
        <a:bodyPr/>
        <a:lstStyle/>
        <a:p>
          <a:pPr algn="just"/>
          <a:r>
            <a:rPr lang="en-US" sz="2800" b="0" dirty="0">
              <a:solidFill>
                <a:schemeClr val="tx2"/>
              </a:solidFill>
              <a:latin typeface="Times New Roman" panose="02020603050405020304" pitchFamily="18" charset="0"/>
              <a:cs typeface="Times New Roman" panose="02020603050405020304" pitchFamily="18" charset="0"/>
            </a:rPr>
            <a:t>Quan </a:t>
          </a:r>
          <a:r>
            <a:rPr lang="en-US" sz="2800" b="0" dirty="0" err="1">
              <a:solidFill>
                <a:schemeClr val="tx2"/>
              </a:solidFill>
              <a:latin typeface="Times New Roman" panose="02020603050405020304" pitchFamily="18" charset="0"/>
              <a:cs typeface="Times New Roman" panose="02020603050405020304" pitchFamily="18" charset="0"/>
            </a:rPr>
            <a:t>niệm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triết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học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Mác</a:t>
          </a:r>
          <a:r>
            <a:rPr lang="en-US" sz="2800" b="0" dirty="0">
              <a:solidFill>
                <a:schemeClr val="tx2"/>
              </a:solidFill>
              <a:latin typeface="Times New Roman" panose="02020603050405020304" pitchFamily="18" charset="0"/>
              <a:cs typeface="Times New Roman" panose="02020603050405020304" pitchFamily="18" charset="0"/>
            </a:rPr>
            <a:t> - </a:t>
          </a:r>
          <a:r>
            <a:rPr lang="en-US" sz="2800" b="0" dirty="0" err="1">
              <a:solidFill>
                <a:schemeClr val="tx2"/>
              </a:solidFill>
              <a:latin typeface="Times New Roman" panose="02020603050405020304" pitchFamily="18" charset="0"/>
              <a:cs typeface="Times New Roman" panose="02020603050405020304" pitchFamily="18" charset="0"/>
            </a:rPr>
            <a:t>Lênin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vật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chất</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83EB246F-1A94-4B48-8FE8-B81A895F3EC6}" type="parTrans" cxnId="{D9EE0E9C-4E2F-429E-8DA0-89DAD150B0FD}">
      <dgm:prSet/>
      <dgm:spPr/>
      <dgm:t>
        <a:bodyPr/>
        <a:lstStyle/>
        <a:p>
          <a:endParaRPr lang="en-US" b="0"/>
        </a:p>
      </dgm:t>
    </dgm:pt>
    <dgm:pt modelId="{7C9C7B83-0F4D-4CFC-B457-0B318D2EFEF1}" type="sibTrans" cxnId="{D9EE0E9C-4E2F-429E-8DA0-89DAD150B0FD}">
      <dgm:prSet/>
      <dgm:spPr/>
      <dgm:t>
        <a:bodyPr/>
        <a:lstStyle/>
        <a:p>
          <a:endParaRPr lang="en-US" b="0"/>
        </a:p>
      </dgm:t>
    </dgm:pt>
    <dgm:pt modelId="{0B17514B-3180-475C-83D3-B2468EF164FC}">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d.</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E9EB2691-AF8C-4458-922D-CE2FB7B71734}" type="parTrans" cxnId="{81FD0EAE-1A5A-45B7-93D6-7E709EE969F6}">
      <dgm:prSet/>
      <dgm:spPr/>
      <dgm:t>
        <a:bodyPr/>
        <a:lstStyle/>
        <a:p>
          <a:endParaRPr lang="en-US" b="0"/>
        </a:p>
      </dgm:t>
    </dgm:pt>
    <dgm:pt modelId="{5F2A61D8-7A56-44FE-8DB8-8272676935E9}" type="sibTrans" cxnId="{81FD0EAE-1A5A-45B7-93D6-7E709EE969F6}">
      <dgm:prSet/>
      <dgm:spPr/>
      <dgm:t>
        <a:bodyPr/>
        <a:lstStyle/>
        <a:p>
          <a:endParaRPr lang="en-US" b="0"/>
        </a:p>
      </dgm:t>
    </dgm:pt>
    <dgm:pt modelId="{14AB3F66-077B-4436-BE2F-3BE773B6C85C}">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e.</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B5E31333-EE1D-470E-B3E1-AA1993E19D36}" type="parTrans" cxnId="{EF29CCE8-2943-42AF-B133-18A0829E4DC0}">
      <dgm:prSet/>
      <dgm:spPr/>
      <dgm:t>
        <a:bodyPr/>
        <a:lstStyle/>
        <a:p>
          <a:endParaRPr lang="en-US" b="0"/>
        </a:p>
      </dgm:t>
    </dgm:pt>
    <dgm:pt modelId="{5258CFE8-233A-40FE-AF1E-9D8B500C2378}" type="sibTrans" cxnId="{EF29CCE8-2943-42AF-B133-18A0829E4DC0}">
      <dgm:prSet/>
      <dgm:spPr/>
      <dgm:t>
        <a:bodyPr/>
        <a:lstStyle/>
        <a:p>
          <a:endParaRPr lang="en-US" b="0"/>
        </a:p>
      </dgm:t>
    </dgm:pt>
    <dgm:pt modelId="{E879D5A3-A903-46F8-A089-3720BB50DA5A}">
      <dgm:prSet custT="1"/>
      <dgm:spPr/>
      <dgm:t>
        <a:bodyPr/>
        <a:lstStyle/>
        <a:p>
          <a:pPr algn="just"/>
          <a:r>
            <a:rPr lang="en-US" sz="2800" b="0">
              <a:solidFill>
                <a:schemeClr val="tx2"/>
              </a:solidFill>
              <a:latin typeface="Times New Roman" panose="02020603050405020304" pitchFamily="18" charset="0"/>
              <a:cs typeface="Times New Roman" panose="02020603050405020304" pitchFamily="18" charset="0"/>
            </a:rPr>
            <a:t>Tính thống nhất vật chất của thế giới</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FC1A1347-C977-43A9-BA38-03BD2E3DB3E4}" type="parTrans" cxnId="{A7613AA5-47AB-4706-8E0F-B58596EDAADF}">
      <dgm:prSet/>
      <dgm:spPr/>
      <dgm:t>
        <a:bodyPr/>
        <a:lstStyle/>
        <a:p>
          <a:endParaRPr lang="en-US" b="0"/>
        </a:p>
      </dgm:t>
    </dgm:pt>
    <dgm:pt modelId="{89F0E2B9-A7EC-4BA4-9729-A870BD872051}" type="sibTrans" cxnId="{A7613AA5-47AB-4706-8E0F-B58596EDAADF}">
      <dgm:prSet/>
      <dgm:spPr/>
      <dgm:t>
        <a:bodyPr/>
        <a:lstStyle/>
        <a:p>
          <a:endParaRPr lang="en-US" b="0"/>
        </a:p>
      </dgm:t>
    </dgm:pt>
    <dgm:pt modelId="{B1636257-93F7-4D60-9BF4-3D5D2A915953}">
      <dgm:prSet custT="1"/>
      <dgm:spPr/>
      <dgm:t>
        <a:bodyPr/>
        <a:lstStyle/>
        <a:p>
          <a:pPr algn="just"/>
          <a:r>
            <a:rPr lang="en-US" sz="2800" b="0">
              <a:solidFill>
                <a:schemeClr val="tx2"/>
              </a:solidFill>
              <a:latin typeface="Times New Roman" panose="02020603050405020304" pitchFamily="18" charset="0"/>
              <a:cs typeface="Times New Roman" panose="02020603050405020304" pitchFamily="18" charset="0"/>
            </a:rPr>
            <a:t>Các hình thức tồn tại của vật chất</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0257564D-65E5-4944-BE63-B0BC15E7FDE4}" type="parTrans" cxnId="{C4C9C7F4-DB75-49C6-A8B0-4146110468E2}">
      <dgm:prSet/>
      <dgm:spPr/>
      <dgm:t>
        <a:bodyPr/>
        <a:lstStyle/>
        <a:p>
          <a:endParaRPr lang="en-US" b="0"/>
        </a:p>
      </dgm:t>
    </dgm:pt>
    <dgm:pt modelId="{C6BAD127-594A-4C01-9CCA-FA1D44015454}" type="sibTrans" cxnId="{C4C9C7F4-DB75-49C6-A8B0-4146110468E2}">
      <dgm:prSet/>
      <dgm:spPr/>
      <dgm:t>
        <a:bodyPr/>
        <a:lstStyle/>
        <a:p>
          <a:endParaRPr lang="en-US" b="0"/>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5">
        <dgm:presLayoutVars>
          <dgm:chMax val="1"/>
          <dgm:bulletEnabled val="1"/>
        </dgm:presLayoutVars>
      </dgm:prSet>
      <dgm:spPr/>
    </dgm:pt>
    <dgm:pt modelId="{0DAB1469-03E9-4D9F-BEEA-7BAD8D0AC49F}" type="pres">
      <dgm:prSet presAssocID="{6D78E838-C40B-4A2D-96AB-3C36A2D0DC16}" presName="descendantText" presStyleLbl="alignAcc1" presStyleIdx="0" presStyleCnt="5">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5">
        <dgm:presLayoutVars>
          <dgm:chMax val="1"/>
          <dgm:bulletEnabled val="1"/>
        </dgm:presLayoutVars>
      </dgm:prSet>
      <dgm:spPr/>
    </dgm:pt>
    <dgm:pt modelId="{66EE8A80-F4D4-4B0E-81C4-C67A772FA914}" type="pres">
      <dgm:prSet presAssocID="{9FF8373A-6519-49BB-9B1C-267FE05AD0D1}" presName="descendantText" presStyleLbl="alignAcc1" presStyleIdx="1" presStyleCnt="5">
        <dgm:presLayoutVars>
          <dgm:bulletEnabled val="1"/>
        </dgm:presLayoutVars>
      </dgm:prSet>
      <dgm:spPr/>
    </dgm:pt>
    <dgm:pt modelId="{86339035-AE5D-401C-9561-EFA785165AA0}" type="pres">
      <dgm:prSet presAssocID="{B3DA407D-0D72-4CE5-B3EF-8307CA7052B0}" presName="sp" presStyleCnt="0"/>
      <dgm:spPr/>
    </dgm:pt>
    <dgm:pt modelId="{DD3FC643-C26B-4E01-8A18-AE496E9C57D8}" type="pres">
      <dgm:prSet presAssocID="{74AA2FE8-A2BD-419C-85C9-E1E6865917A0}" presName="composite" presStyleCnt="0"/>
      <dgm:spPr/>
    </dgm:pt>
    <dgm:pt modelId="{D0A976F6-7E08-4F35-87C1-B13E36AF9C4D}" type="pres">
      <dgm:prSet presAssocID="{74AA2FE8-A2BD-419C-85C9-E1E6865917A0}" presName="parentText" presStyleLbl="alignNode1" presStyleIdx="2" presStyleCnt="5">
        <dgm:presLayoutVars>
          <dgm:chMax val="1"/>
          <dgm:bulletEnabled val="1"/>
        </dgm:presLayoutVars>
      </dgm:prSet>
      <dgm:spPr/>
    </dgm:pt>
    <dgm:pt modelId="{4B2AED02-D5BC-40AD-B501-D2D53907E6A6}" type="pres">
      <dgm:prSet presAssocID="{74AA2FE8-A2BD-419C-85C9-E1E6865917A0}" presName="descendantText" presStyleLbl="alignAcc1" presStyleIdx="2" presStyleCnt="5">
        <dgm:presLayoutVars>
          <dgm:bulletEnabled val="1"/>
        </dgm:presLayoutVars>
      </dgm:prSet>
      <dgm:spPr/>
    </dgm:pt>
    <dgm:pt modelId="{F6F46C16-4F0E-433C-A7DE-5BD074717274}" type="pres">
      <dgm:prSet presAssocID="{03DB28A5-185A-48CB-AFF6-29B22EBB5368}" presName="sp" presStyleCnt="0"/>
      <dgm:spPr/>
    </dgm:pt>
    <dgm:pt modelId="{FC2F1364-4ECC-4671-AF7B-A7FBF5628F00}" type="pres">
      <dgm:prSet presAssocID="{0B17514B-3180-475C-83D3-B2468EF164FC}" presName="composite" presStyleCnt="0"/>
      <dgm:spPr/>
    </dgm:pt>
    <dgm:pt modelId="{AFC4631B-6313-4AB7-8A2F-0D66BA62D014}" type="pres">
      <dgm:prSet presAssocID="{0B17514B-3180-475C-83D3-B2468EF164FC}" presName="parentText" presStyleLbl="alignNode1" presStyleIdx="3" presStyleCnt="5">
        <dgm:presLayoutVars>
          <dgm:chMax val="1"/>
          <dgm:bulletEnabled val="1"/>
        </dgm:presLayoutVars>
      </dgm:prSet>
      <dgm:spPr/>
    </dgm:pt>
    <dgm:pt modelId="{794ED453-5941-44C1-8F8A-5BB5B6875D3A}" type="pres">
      <dgm:prSet presAssocID="{0B17514B-3180-475C-83D3-B2468EF164FC}" presName="descendantText" presStyleLbl="alignAcc1" presStyleIdx="3" presStyleCnt="5">
        <dgm:presLayoutVars>
          <dgm:bulletEnabled val="1"/>
        </dgm:presLayoutVars>
      </dgm:prSet>
      <dgm:spPr/>
    </dgm:pt>
    <dgm:pt modelId="{5AE8CE7E-74CA-4BCC-B3D0-EC8C081B35AC}" type="pres">
      <dgm:prSet presAssocID="{5F2A61D8-7A56-44FE-8DB8-8272676935E9}" presName="sp" presStyleCnt="0"/>
      <dgm:spPr/>
    </dgm:pt>
    <dgm:pt modelId="{E6F4BBCD-468A-4CD8-B365-127F1F99CEBA}" type="pres">
      <dgm:prSet presAssocID="{14AB3F66-077B-4436-BE2F-3BE773B6C85C}" presName="composite" presStyleCnt="0"/>
      <dgm:spPr/>
    </dgm:pt>
    <dgm:pt modelId="{7669F1D9-1D59-42C1-B748-C9E1209DCB2A}" type="pres">
      <dgm:prSet presAssocID="{14AB3F66-077B-4436-BE2F-3BE773B6C85C}" presName="parentText" presStyleLbl="alignNode1" presStyleIdx="4" presStyleCnt="5">
        <dgm:presLayoutVars>
          <dgm:chMax val="1"/>
          <dgm:bulletEnabled val="1"/>
        </dgm:presLayoutVars>
      </dgm:prSet>
      <dgm:spPr/>
    </dgm:pt>
    <dgm:pt modelId="{F8D2C366-F10E-476B-8EDE-7066676EA04D}" type="pres">
      <dgm:prSet presAssocID="{14AB3F66-077B-4436-BE2F-3BE773B6C85C}" presName="descendantText" presStyleLbl="alignAcc1" presStyleIdx="4" presStyleCnt="5">
        <dgm:presLayoutVars>
          <dgm:bulletEnabled val="1"/>
        </dgm:presLayoutVars>
      </dgm:prSet>
      <dgm:spPr/>
    </dgm:pt>
  </dgm:ptLst>
  <dgm:cxnLst>
    <dgm:cxn modelId="{CD6F8C0F-5783-47E4-BB43-2D7D22AC2C13}" type="presOf" srcId="{0B17514B-3180-475C-83D3-B2468EF164FC}" destId="{AFC4631B-6313-4AB7-8A2F-0D66BA62D014}" srcOrd="0" destOrd="0" presId="urn:microsoft.com/office/officeart/2005/8/layout/chevron2"/>
    <dgm:cxn modelId="{95652D10-C940-4D25-86F1-C5DFEAB73030}" type="presOf" srcId="{E879D5A3-A903-46F8-A089-3720BB50DA5A}" destId="{F8D2C366-F10E-476B-8EDE-7066676EA04D}"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FADBEC2F-AAF0-4EFD-B1E7-60167D5A838B}" type="presOf" srcId="{1D3F762B-C24B-4AED-81EC-C5404096EB3B}" destId="{0DAB1469-03E9-4D9F-BEEA-7BAD8D0AC49F}" srcOrd="0" destOrd="0" presId="urn:microsoft.com/office/officeart/2005/8/layout/chevron2"/>
    <dgm:cxn modelId="{63C73D33-9179-4082-8041-5E24D57F3F3B}" type="presOf" srcId="{B96620C5-B12C-4B2A-B9AF-51F546A095D7}" destId="{4B2AED02-D5BC-40AD-B501-D2D53907E6A6}"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3F324B77-20D2-4AF6-8315-1FD728B0136F}" type="presOf" srcId="{EE87098A-61D7-40D5-AB9C-74ADF2D7BC2A}" destId="{66EE8A80-F4D4-4B0E-81C4-C67A772FA914}" srcOrd="0" destOrd="0" presId="urn:microsoft.com/office/officeart/2005/8/layout/chevron2"/>
    <dgm:cxn modelId="{0F93F87A-0C18-48EB-8B77-C1B2C7986B5B}" srcId="{06499D92-1B58-4ABB-B177-83C497903464}" destId="{74AA2FE8-A2BD-419C-85C9-E1E6865917A0}" srcOrd="2" destOrd="0" parTransId="{60E0169B-68F1-40D9-B806-7BB15780C9D9}" sibTransId="{03DB28A5-185A-48CB-AFF6-29B22EBB5368}"/>
    <dgm:cxn modelId="{B156F48B-0C91-49C0-BED2-A2D9341283F4}" type="presOf" srcId="{B1636257-93F7-4D60-9BF4-3D5D2A915953}" destId="{794ED453-5941-44C1-8F8A-5BB5B6875D3A}" srcOrd="0" destOrd="0" presId="urn:microsoft.com/office/officeart/2005/8/layout/chevron2"/>
    <dgm:cxn modelId="{3917258C-3D67-419D-A6CE-799028FEC6F8}" type="presOf" srcId="{14AB3F66-077B-4436-BE2F-3BE773B6C85C}" destId="{7669F1D9-1D59-42C1-B748-C9E1209DCB2A}" srcOrd="0" destOrd="0" presId="urn:microsoft.com/office/officeart/2005/8/layout/chevron2"/>
    <dgm:cxn modelId="{D9EE0E9C-4E2F-429E-8DA0-89DAD150B0FD}" srcId="{74AA2FE8-A2BD-419C-85C9-E1E6865917A0}" destId="{B96620C5-B12C-4B2A-B9AF-51F546A095D7}" srcOrd="0" destOrd="0" parTransId="{83EB246F-1A94-4B48-8FE8-B81A895F3EC6}" sibTransId="{7C9C7B83-0F4D-4CFC-B457-0B318D2EFEF1}"/>
    <dgm:cxn modelId="{A7613AA5-47AB-4706-8E0F-B58596EDAADF}" srcId="{14AB3F66-077B-4436-BE2F-3BE773B6C85C}" destId="{E879D5A3-A903-46F8-A089-3720BB50DA5A}" srcOrd="0" destOrd="0" parTransId="{FC1A1347-C977-43A9-BA38-03BD2E3DB3E4}" sibTransId="{89F0E2B9-A7EC-4BA4-9729-A870BD872051}"/>
    <dgm:cxn modelId="{BDE9CCA7-D0DF-4EAF-8F33-34CD65B79FA4}" type="presOf" srcId="{9FF8373A-6519-49BB-9B1C-267FE05AD0D1}" destId="{D2E498E5-5D32-477C-AD89-F3DFDEA2421E}" srcOrd="0" destOrd="0" presId="urn:microsoft.com/office/officeart/2005/8/layout/chevron2"/>
    <dgm:cxn modelId="{81FD0EAE-1A5A-45B7-93D6-7E709EE969F6}" srcId="{06499D92-1B58-4ABB-B177-83C497903464}" destId="{0B17514B-3180-475C-83D3-B2468EF164FC}" srcOrd="3" destOrd="0" parTransId="{E9EB2691-AF8C-4458-922D-CE2FB7B71734}" sibTransId="{5F2A61D8-7A56-44FE-8DB8-8272676935E9}"/>
    <dgm:cxn modelId="{9AB38DAF-B29F-4F19-994F-3826BB11E119}" srcId="{06499D92-1B58-4ABB-B177-83C497903464}" destId="{6D78E838-C40B-4A2D-96AB-3C36A2D0DC16}" srcOrd="0" destOrd="0" parTransId="{81DF2ED5-9575-42AD-9EB5-4110B8498BE5}" sibTransId="{4CC4098A-8FBF-41BF-B760-909AFAE0B4B5}"/>
    <dgm:cxn modelId="{016481BF-55B4-40CA-B701-A1F24F7AAF07}" type="presOf" srcId="{74AA2FE8-A2BD-419C-85C9-E1E6865917A0}" destId="{D0A976F6-7E08-4F35-87C1-B13E36AF9C4D}"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EF29CCE8-2943-42AF-B133-18A0829E4DC0}" srcId="{06499D92-1B58-4ABB-B177-83C497903464}" destId="{14AB3F66-077B-4436-BE2F-3BE773B6C85C}" srcOrd="4" destOrd="0" parTransId="{B5E31333-EE1D-470E-B3E1-AA1993E19D36}" sibTransId="{5258CFE8-233A-40FE-AF1E-9D8B500C2378}"/>
    <dgm:cxn modelId="{B5CE01EF-9BAD-49C9-8A75-4279237A94EB}" type="presOf" srcId="{6D78E838-C40B-4A2D-96AB-3C36A2D0DC16}" destId="{A7A3CE45-31EC-4F1E-B460-AE5C11441564}" srcOrd="0" destOrd="0" presId="urn:microsoft.com/office/officeart/2005/8/layout/chevron2"/>
    <dgm:cxn modelId="{C4C9C7F4-DB75-49C6-A8B0-4146110468E2}" srcId="{0B17514B-3180-475C-83D3-B2468EF164FC}" destId="{B1636257-93F7-4D60-9BF4-3D5D2A915953}" srcOrd="0" destOrd="0" parTransId="{0257564D-65E5-4944-BE63-B0BC15E7FDE4}" sibTransId="{C6BAD127-594A-4C01-9CCA-FA1D44015454}"/>
    <dgm:cxn modelId="{5BFEAFFB-0D5A-4EE8-9215-3A05931CE637}" type="presOf" srcId="{06499D92-1B58-4ABB-B177-83C497903464}" destId="{A8385CC5-9E3D-4630-8A14-80529E56AA25}" srcOrd="0" destOrd="0" presId="urn:microsoft.com/office/officeart/2005/8/layout/chevron2"/>
    <dgm:cxn modelId="{E3BDA85C-C7BD-465E-B0A7-951D25995C8A}" type="presParOf" srcId="{A8385CC5-9E3D-4630-8A14-80529E56AA25}" destId="{983C9849-91B6-45B4-BBE3-096EDDB9258B}" srcOrd="0" destOrd="0" presId="urn:microsoft.com/office/officeart/2005/8/layout/chevron2"/>
    <dgm:cxn modelId="{079D19A3-0DB6-4AB3-B919-B0603DBA4655}" type="presParOf" srcId="{983C9849-91B6-45B4-BBE3-096EDDB9258B}" destId="{A7A3CE45-31EC-4F1E-B460-AE5C11441564}" srcOrd="0" destOrd="0" presId="urn:microsoft.com/office/officeart/2005/8/layout/chevron2"/>
    <dgm:cxn modelId="{E9625E9B-DCA5-422F-B632-DF66E02EC77D}" type="presParOf" srcId="{983C9849-91B6-45B4-BBE3-096EDDB9258B}" destId="{0DAB1469-03E9-4D9F-BEEA-7BAD8D0AC49F}" srcOrd="1" destOrd="0" presId="urn:microsoft.com/office/officeart/2005/8/layout/chevron2"/>
    <dgm:cxn modelId="{DF6DA6E9-908A-4A61-8557-B15BE0F04541}" type="presParOf" srcId="{A8385CC5-9E3D-4630-8A14-80529E56AA25}" destId="{263644C0-3AEF-472C-BC5B-C2E99FB885CD}" srcOrd="1" destOrd="0" presId="urn:microsoft.com/office/officeart/2005/8/layout/chevron2"/>
    <dgm:cxn modelId="{E73FDB85-EB8F-4C9C-A8CA-2E94F639766D}" type="presParOf" srcId="{A8385CC5-9E3D-4630-8A14-80529E56AA25}" destId="{0EC25FD6-90FD-4D80-8465-5C87A0822180}" srcOrd="2" destOrd="0" presId="urn:microsoft.com/office/officeart/2005/8/layout/chevron2"/>
    <dgm:cxn modelId="{C13DB91C-4F10-408B-82D5-6FCE5940F47C}" type="presParOf" srcId="{0EC25FD6-90FD-4D80-8465-5C87A0822180}" destId="{D2E498E5-5D32-477C-AD89-F3DFDEA2421E}" srcOrd="0" destOrd="0" presId="urn:microsoft.com/office/officeart/2005/8/layout/chevron2"/>
    <dgm:cxn modelId="{F944C73D-5357-4F89-96D3-EBEABF9FB2EA}" type="presParOf" srcId="{0EC25FD6-90FD-4D80-8465-5C87A0822180}" destId="{66EE8A80-F4D4-4B0E-81C4-C67A772FA914}" srcOrd="1" destOrd="0" presId="urn:microsoft.com/office/officeart/2005/8/layout/chevron2"/>
    <dgm:cxn modelId="{A4C9E189-5E22-4C25-A5D0-E776370F7797}" type="presParOf" srcId="{A8385CC5-9E3D-4630-8A14-80529E56AA25}" destId="{86339035-AE5D-401C-9561-EFA785165AA0}" srcOrd="3" destOrd="0" presId="urn:microsoft.com/office/officeart/2005/8/layout/chevron2"/>
    <dgm:cxn modelId="{200A9A27-525B-4FAC-ACD9-6D8A1E0C2102}" type="presParOf" srcId="{A8385CC5-9E3D-4630-8A14-80529E56AA25}" destId="{DD3FC643-C26B-4E01-8A18-AE496E9C57D8}" srcOrd="4" destOrd="0" presId="urn:microsoft.com/office/officeart/2005/8/layout/chevron2"/>
    <dgm:cxn modelId="{16AC84F7-6C6B-47CA-BF4B-573235BBAE8B}" type="presParOf" srcId="{DD3FC643-C26B-4E01-8A18-AE496E9C57D8}" destId="{D0A976F6-7E08-4F35-87C1-B13E36AF9C4D}" srcOrd="0" destOrd="0" presId="urn:microsoft.com/office/officeart/2005/8/layout/chevron2"/>
    <dgm:cxn modelId="{790A8B4F-B341-483E-A281-F96524A2A107}" type="presParOf" srcId="{DD3FC643-C26B-4E01-8A18-AE496E9C57D8}" destId="{4B2AED02-D5BC-40AD-B501-D2D53907E6A6}" srcOrd="1" destOrd="0" presId="urn:microsoft.com/office/officeart/2005/8/layout/chevron2"/>
    <dgm:cxn modelId="{EEDAE36C-83F5-409A-AEC4-81FBFAD7D43C}" type="presParOf" srcId="{A8385CC5-9E3D-4630-8A14-80529E56AA25}" destId="{F6F46C16-4F0E-433C-A7DE-5BD074717274}" srcOrd="5" destOrd="0" presId="urn:microsoft.com/office/officeart/2005/8/layout/chevron2"/>
    <dgm:cxn modelId="{BD9B06BD-BB42-4B84-B6DF-39028A7F9E9F}" type="presParOf" srcId="{A8385CC5-9E3D-4630-8A14-80529E56AA25}" destId="{FC2F1364-4ECC-4671-AF7B-A7FBF5628F00}" srcOrd="6" destOrd="0" presId="urn:microsoft.com/office/officeart/2005/8/layout/chevron2"/>
    <dgm:cxn modelId="{FE763842-9B3C-4A42-8C6C-46FC55BC51DB}" type="presParOf" srcId="{FC2F1364-4ECC-4671-AF7B-A7FBF5628F00}" destId="{AFC4631B-6313-4AB7-8A2F-0D66BA62D014}" srcOrd="0" destOrd="0" presId="urn:microsoft.com/office/officeart/2005/8/layout/chevron2"/>
    <dgm:cxn modelId="{71A081C3-F855-4916-BB4F-5E95F92C62B4}" type="presParOf" srcId="{FC2F1364-4ECC-4671-AF7B-A7FBF5628F00}" destId="{794ED453-5941-44C1-8F8A-5BB5B6875D3A}" srcOrd="1" destOrd="0" presId="urn:microsoft.com/office/officeart/2005/8/layout/chevron2"/>
    <dgm:cxn modelId="{2FBDF623-E99F-4E93-B4CB-15531391535A}" type="presParOf" srcId="{A8385CC5-9E3D-4630-8A14-80529E56AA25}" destId="{5AE8CE7E-74CA-4BCC-B3D0-EC8C081B35AC}" srcOrd="7" destOrd="0" presId="urn:microsoft.com/office/officeart/2005/8/layout/chevron2"/>
    <dgm:cxn modelId="{1336EA1F-89BB-45F6-AD6A-7269E8838BD0}" type="presParOf" srcId="{A8385CC5-9E3D-4630-8A14-80529E56AA25}" destId="{E6F4BBCD-468A-4CD8-B365-127F1F99CEBA}" srcOrd="8" destOrd="0" presId="urn:microsoft.com/office/officeart/2005/8/layout/chevron2"/>
    <dgm:cxn modelId="{FC533BC9-8BA1-4AF8-9260-71E1AA80831D}" type="presParOf" srcId="{E6F4BBCD-468A-4CD8-B365-127F1F99CEBA}" destId="{7669F1D9-1D59-42C1-B748-C9E1209DCB2A}" srcOrd="0" destOrd="0" presId="urn:microsoft.com/office/officeart/2005/8/layout/chevron2"/>
    <dgm:cxn modelId="{25CB79D9-DA19-4A6E-83F8-7CCB230C2AAC}" type="presParOf" srcId="{E6F4BBCD-468A-4CD8-B365-127F1F99CEBA}" destId="{F8D2C366-F10E-476B-8EDE-7066676EA0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F8B44E-219B-4BDB-ACF5-B8AC51D7BEC3}"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2A3E11E8-74C7-4BFE-BED2-E1EF1638153B}">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Kế</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thừa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quan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điểm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C.Mác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Ph.Ăngghen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C66FAFA7-B6DB-4079-8E5A-B4106F2CF9E4}" type="parTrans" cxnId="{C7779D56-A07A-4F06-B90E-7EFCCEB29A6E}">
      <dgm:prSet/>
      <dgm:spPr/>
      <dgm:t>
        <a:bodyPr/>
        <a:lstStyle/>
        <a:p>
          <a:endParaRPr lang="en-US" b="0"/>
        </a:p>
      </dgm:t>
    </dgm:pt>
    <dgm:pt modelId="{28E79C8A-5A05-458F-8C87-7AC3519FABA8}" type="sibTrans" cxnId="{C7779D56-A07A-4F06-B90E-7EFCCEB29A6E}">
      <dgm:prSet/>
      <dgm:spPr/>
      <dgm:t>
        <a:bodyPr/>
        <a:lstStyle/>
        <a:p>
          <a:endParaRPr lang="en-US" b="0"/>
        </a:p>
      </dgm:t>
    </dgm:pt>
    <dgm:pt modelId="{1D3DBAE1-3F13-4138-AAB7-11DC30A18D8D}">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Tổng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toàn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diện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thành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tựu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mới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khoa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học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đấu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tranh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chống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mọi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biểu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xuyên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và</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bỏ</a:t>
          </a:r>
          <a:r>
            <a:rPr lang="en-US" sz="2800" b="0" dirty="0">
              <a:solidFill>
                <a:schemeClr val="tx2"/>
              </a:solidFill>
              <a:latin typeface="Times New Roman" panose="02020603050405020304" pitchFamily="18" charset="0"/>
              <a:cs typeface="Times New Roman" panose="02020603050405020304" pitchFamily="18" charset="0"/>
            </a:rPr>
            <a:t> CNDV</a:t>
          </a:r>
        </a:p>
      </dgm:t>
    </dgm:pt>
    <dgm:pt modelId="{75B2F1EE-4AD4-4ACB-9218-AC36CBFF2F22}" type="parTrans" cxnId="{B6132C20-CB86-490F-880A-267D4A347E00}">
      <dgm:prSet/>
      <dgm:spPr/>
      <dgm:t>
        <a:bodyPr/>
        <a:lstStyle/>
        <a:p>
          <a:endParaRPr lang="en-US" b="0"/>
        </a:p>
      </dgm:t>
    </dgm:pt>
    <dgm:pt modelId="{AF533E15-EDD5-49FC-8FFE-0B380F9D188D}" type="sibTrans" cxnId="{B6132C20-CB86-490F-880A-267D4A347E00}">
      <dgm:prSet/>
      <dgm:spPr/>
      <dgm:t>
        <a:bodyPr/>
        <a:lstStyle/>
        <a:p>
          <a:endParaRPr lang="en-US" b="0"/>
        </a:p>
      </dgm:t>
    </dgm:pt>
    <dgm:pt modelId="{B2CCFC41-E17C-494C-82FD-92E655A9D55C}">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Tìm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kiếm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một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định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nghĩa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mới</a:t>
          </a:r>
          <a:r>
            <a:rPr lang="en-US" sz="2800" b="0" dirty="0">
              <a:solidFill>
                <a:schemeClr val="tx2"/>
              </a:solidFill>
              <a:latin typeface="Times New Roman" panose="02020603050405020304" pitchFamily="18" charset="0"/>
              <a:cs typeface="Times New Roman" panose="02020603050405020304" pitchFamily="18" charset="0"/>
            </a:rPr>
            <a:t> </a:t>
          </a:r>
        </a:p>
      </dgm:t>
    </dgm:pt>
    <dgm:pt modelId="{90AD4E85-1CDC-492A-9EFC-FCE3B92DA522}" type="parTrans" cxnId="{958E48D1-F68E-4AB1-A46F-0020D19B67FF}">
      <dgm:prSet/>
      <dgm:spPr/>
      <dgm:t>
        <a:bodyPr/>
        <a:lstStyle/>
        <a:p>
          <a:endParaRPr lang="en-US" b="0"/>
        </a:p>
      </dgm:t>
    </dgm:pt>
    <dgm:pt modelId="{E81405E7-6DF4-4A37-97BB-8A81568D6359}" type="sibTrans" cxnId="{958E48D1-F68E-4AB1-A46F-0020D19B67FF}">
      <dgm:prSet/>
      <dgm:spPr/>
      <dgm:t>
        <a:bodyPr/>
        <a:lstStyle/>
        <a:p>
          <a:endParaRPr lang="en-US" b="0"/>
        </a:p>
      </dgm:t>
    </dgm:pt>
    <dgm:pt modelId="{7988B079-F1A6-4B16-968B-CA45816F6347}" type="pres">
      <dgm:prSet presAssocID="{46F8B44E-219B-4BDB-ACF5-B8AC51D7BEC3}" presName="linear" presStyleCnt="0">
        <dgm:presLayoutVars>
          <dgm:dir/>
          <dgm:resizeHandles val="exact"/>
        </dgm:presLayoutVars>
      </dgm:prSet>
      <dgm:spPr/>
    </dgm:pt>
    <dgm:pt modelId="{933B1F36-57B6-493F-B58B-04CB45E0A7F8}" type="pres">
      <dgm:prSet presAssocID="{2A3E11E8-74C7-4BFE-BED2-E1EF1638153B}" presName="comp" presStyleCnt="0"/>
      <dgm:spPr/>
    </dgm:pt>
    <dgm:pt modelId="{3BFAFF05-8619-472C-8C3A-D7AB99DACFE1}" type="pres">
      <dgm:prSet presAssocID="{2A3E11E8-74C7-4BFE-BED2-E1EF1638153B}" presName="box" presStyleLbl="node1" presStyleIdx="0" presStyleCnt="3"/>
      <dgm:spPr/>
    </dgm:pt>
    <dgm:pt modelId="{EDBBA5CA-8EDA-45BD-9A81-E8884FB369E2}" type="pres">
      <dgm:prSet presAssocID="{2A3E11E8-74C7-4BFE-BED2-E1EF1638153B}" presName="img" presStyleLbl="fgImgPlace1" presStyleIdx="0" presStyleCnt="3"/>
      <dgm:spPr>
        <a:blipFill rotWithShape="1">
          <a:blip xmlns:r="http://schemas.openxmlformats.org/officeDocument/2006/relationships" r:embed="rId1"/>
          <a:stretch>
            <a:fillRect/>
          </a:stretch>
        </a:blipFill>
      </dgm:spPr>
    </dgm:pt>
    <dgm:pt modelId="{39185AFC-EE5E-4718-B0F4-C87812631369}" type="pres">
      <dgm:prSet presAssocID="{2A3E11E8-74C7-4BFE-BED2-E1EF1638153B}" presName="text" presStyleLbl="node1" presStyleIdx="0" presStyleCnt="3">
        <dgm:presLayoutVars>
          <dgm:bulletEnabled val="1"/>
        </dgm:presLayoutVars>
      </dgm:prSet>
      <dgm:spPr/>
    </dgm:pt>
    <dgm:pt modelId="{06A77C79-308B-4B91-A68D-205D7CBBFC54}" type="pres">
      <dgm:prSet presAssocID="{28E79C8A-5A05-458F-8C87-7AC3519FABA8}" presName="spacer" presStyleCnt="0"/>
      <dgm:spPr/>
    </dgm:pt>
    <dgm:pt modelId="{E63161C2-81A1-49A4-B32A-35F917666E83}" type="pres">
      <dgm:prSet presAssocID="{1D3DBAE1-3F13-4138-AAB7-11DC30A18D8D}" presName="comp" presStyleCnt="0"/>
      <dgm:spPr/>
    </dgm:pt>
    <dgm:pt modelId="{4162F7C9-2C9B-4339-AC29-26766A049BB5}" type="pres">
      <dgm:prSet presAssocID="{1D3DBAE1-3F13-4138-AAB7-11DC30A18D8D}" presName="box" presStyleLbl="node1" presStyleIdx="1" presStyleCnt="3"/>
      <dgm:spPr/>
    </dgm:pt>
    <dgm:pt modelId="{1BCD2105-E82D-4684-A519-3D8C27DF960D}" type="pres">
      <dgm:prSet presAssocID="{1D3DBAE1-3F13-4138-AAB7-11DC30A18D8D}" presName="img" presStyleLbl="fgImgPlace1" presStyleIdx="1" presStyleCnt="3"/>
      <dgm:spPr>
        <a:blipFill rotWithShape="1">
          <a:blip xmlns:r="http://schemas.openxmlformats.org/officeDocument/2006/relationships" r:embed="rId2"/>
          <a:stretch>
            <a:fillRect/>
          </a:stretch>
        </a:blipFill>
      </dgm:spPr>
    </dgm:pt>
    <dgm:pt modelId="{C44765EC-AE54-4883-A952-B3047D52F7BC}" type="pres">
      <dgm:prSet presAssocID="{1D3DBAE1-3F13-4138-AAB7-11DC30A18D8D}" presName="text" presStyleLbl="node1" presStyleIdx="1" presStyleCnt="3">
        <dgm:presLayoutVars>
          <dgm:bulletEnabled val="1"/>
        </dgm:presLayoutVars>
      </dgm:prSet>
      <dgm:spPr/>
    </dgm:pt>
    <dgm:pt modelId="{C2BFD46D-3DFA-4B2D-9FB1-873A9949AA07}" type="pres">
      <dgm:prSet presAssocID="{AF533E15-EDD5-49FC-8FFE-0B380F9D188D}" presName="spacer" presStyleCnt="0"/>
      <dgm:spPr/>
    </dgm:pt>
    <dgm:pt modelId="{D62ECBDD-711B-4C07-BDF1-7E118F098501}" type="pres">
      <dgm:prSet presAssocID="{B2CCFC41-E17C-494C-82FD-92E655A9D55C}" presName="comp" presStyleCnt="0"/>
      <dgm:spPr/>
    </dgm:pt>
    <dgm:pt modelId="{C624CC78-0CCE-4AED-B26C-4AB0A8DF8C80}" type="pres">
      <dgm:prSet presAssocID="{B2CCFC41-E17C-494C-82FD-92E655A9D55C}" presName="box" presStyleLbl="node1" presStyleIdx="2" presStyleCnt="3"/>
      <dgm:spPr/>
    </dgm:pt>
    <dgm:pt modelId="{5B7805B4-BA76-493F-9F2D-A4DBBEE2F250}" type="pres">
      <dgm:prSet presAssocID="{B2CCFC41-E17C-494C-82FD-92E655A9D55C}" presName="img" presStyleLbl="fgImgPlace1" presStyleIdx="2" presStyleCnt="3"/>
      <dgm:spPr>
        <a:blipFill rotWithShape="1">
          <a:blip xmlns:r="http://schemas.openxmlformats.org/officeDocument/2006/relationships" r:embed="rId3"/>
          <a:stretch>
            <a:fillRect/>
          </a:stretch>
        </a:blipFill>
      </dgm:spPr>
    </dgm:pt>
    <dgm:pt modelId="{938F8EF4-B3C6-49AB-A337-781ADF3A07DA}" type="pres">
      <dgm:prSet presAssocID="{B2CCFC41-E17C-494C-82FD-92E655A9D55C}" presName="text" presStyleLbl="node1" presStyleIdx="2" presStyleCnt="3">
        <dgm:presLayoutVars>
          <dgm:bulletEnabled val="1"/>
        </dgm:presLayoutVars>
      </dgm:prSet>
      <dgm:spPr/>
    </dgm:pt>
  </dgm:ptLst>
  <dgm:cxnLst>
    <dgm:cxn modelId="{B6132C20-CB86-490F-880A-267D4A347E00}" srcId="{46F8B44E-219B-4BDB-ACF5-B8AC51D7BEC3}" destId="{1D3DBAE1-3F13-4138-AAB7-11DC30A18D8D}" srcOrd="1" destOrd="0" parTransId="{75B2F1EE-4AD4-4ACB-9218-AC36CBFF2F22}" sibTransId="{AF533E15-EDD5-49FC-8FFE-0B380F9D188D}"/>
    <dgm:cxn modelId="{A76DDA2E-75A8-4B5B-A3CC-84EF31EF3A2E}" type="presOf" srcId="{B2CCFC41-E17C-494C-82FD-92E655A9D55C}" destId="{938F8EF4-B3C6-49AB-A337-781ADF3A07DA}" srcOrd="1" destOrd="0" presId="urn:microsoft.com/office/officeart/2005/8/layout/vList4"/>
    <dgm:cxn modelId="{41F28F4C-5B1E-41E3-9C95-143FE71DA2E2}" type="presOf" srcId="{B2CCFC41-E17C-494C-82FD-92E655A9D55C}" destId="{C624CC78-0CCE-4AED-B26C-4AB0A8DF8C80}" srcOrd="0" destOrd="0" presId="urn:microsoft.com/office/officeart/2005/8/layout/vList4"/>
    <dgm:cxn modelId="{C7779D56-A07A-4F06-B90E-7EFCCEB29A6E}" srcId="{46F8B44E-219B-4BDB-ACF5-B8AC51D7BEC3}" destId="{2A3E11E8-74C7-4BFE-BED2-E1EF1638153B}" srcOrd="0" destOrd="0" parTransId="{C66FAFA7-B6DB-4079-8E5A-B4106F2CF9E4}" sibTransId="{28E79C8A-5A05-458F-8C87-7AC3519FABA8}"/>
    <dgm:cxn modelId="{71DF755C-40CC-465F-8122-B30FBDA7D174}" type="presOf" srcId="{1D3DBAE1-3F13-4138-AAB7-11DC30A18D8D}" destId="{4162F7C9-2C9B-4339-AC29-26766A049BB5}" srcOrd="0" destOrd="0" presId="urn:microsoft.com/office/officeart/2005/8/layout/vList4"/>
    <dgm:cxn modelId="{9DA4CB67-7C88-41A0-9CD4-8604A3C808FF}" type="presOf" srcId="{1D3DBAE1-3F13-4138-AAB7-11DC30A18D8D}" destId="{C44765EC-AE54-4883-A952-B3047D52F7BC}" srcOrd="1" destOrd="0" presId="urn:microsoft.com/office/officeart/2005/8/layout/vList4"/>
    <dgm:cxn modelId="{CFDCC970-03A7-47EA-B7EB-07C3AA1BCB4E}" type="presOf" srcId="{2A3E11E8-74C7-4BFE-BED2-E1EF1638153B}" destId="{3BFAFF05-8619-472C-8C3A-D7AB99DACFE1}" srcOrd="0" destOrd="0" presId="urn:microsoft.com/office/officeart/2005/8/layout/vList4"/>
    <dgm:cxn modelId="{B4A458A1-5D0F-401B-8BA0-2937A0591119}" type="presOf" srcId="{2A3E11E8-74C7-4BFE-BED2-E1EF1638153B}" destId="{39185AFC-EE5E-4718-B0F4-C87812631369}" srcOrd="1" destOrd="0" presId="urn:microsoft.com/office/officeart/2005/8/layout/vList4"/>
    <dgm:cxn modelId="{FFD9F0AD-917B-48C5-964A-9E7F2B89663A}" type="presOf" srcId="{46F8B44E-219B-4BDB-ACF5-B8AC51D7BEC3}" destId="{7988B079-F1A6-4B16-968B-CA45816F6347}" srcOrd="0" destOrd="0" presId="urn:microsoft.com/office/officeart/2005/8/layout/vList4"/>
    <dgm:cxn modelId="{958E48D1-F68E-4AB1-A46F-0020D19B67FF}" srcId="{46F8B44E-219B-4BDB-ACF5-B8AC51D7BEC3}" destId="{B2CCFC41-E17C-494C-82FD-92E655A9D55C}" srcOrd="2" destOrd="0" parTransId="{90AD4E85-1CDC-492A-9EFC-FCE3B92DA522}" sibTransId="{E81405E7-6DF4-4A37-97BB-8A81568D6359}"/>
    <dgm:cxn modelId="{B095EC4A-C3EB-4DD5-858A-B40603B37074}" type="presParOf" srcId="{7988B079-F1A6-4B16-968B-CA45816F6347}" destId="{933B1F36-57B6-493F-B58B-04CB45E0A7F8}" srcOrd="0" destOrd="0" presId="urn:microsoft.com/office/officeart/2005/8/layout/vList4"/>
    <dgm:cxn modelId="{C61C9ACA-ABE7-4A51-8AB4-D5CBB66014CD}" type="presParOf" srcId="{933B1F36-57B6-493F-B58B-04CB45E0A7F8}" destId="{3BFAFF05-8619-472C-8C3A-D7AB99DACFE1}" srcOrd="0" destOrd="0" presId="urn:microsoft.com/office/officeart/2005/8/layout/vList4"/>
    <dgm:cxn modelId="{4A76419E-2CF9-477C-8696-4D52A8E2F2C8}" type="presParOf" srcId="{933B1F36-57B6-493F-B58B-04CB45E0A7F8}" destId="{EDBBA5CA-8EDA-45BD-9A81-E8884FB369E2}" srcOrd="1" destOrd="0" presId="urn:microsoft.com/office/officeart/2005/8/layout/vList4"/>
    <dgm:cxn modelId="{1F109DAA-775E-4508-96CE-2CD4F169ECDD}" type="presParOf" srcId="{933B1F36-57B6-493F-B58B-04CB45E0A7F8}" destId="{39185AFC-EE5E-4718-B0F4-C87812631369}" srcOrd="2" destOrd="0" presId="urn:microsoft.com/office/officeart/2005/8/layout/vList4"/>
    <dgm:cxn modelId="{A6C31A9E-EB31-4B92-97D8-A1E9CC409FFB}" type="presParOf" srcId="{7988B079-F1A6-4B16-968B-CA45816F6347}" destId="{06A77C79-308B-4B91-A68D-205D7CBBFC54}" srcOrd="1" destOrd="0" presId="urn:microsoft.com/office/officeart/2005/8/layout/vList4"/>
    <dgm:cxn modelId="{1AA475C1-37C4-4966-AC31-96D7CBAD9162}" type="presParOf" srcId="{7988B079-F1A6-4B16-968B-CA45816F6347}" destId="{E63161C2-81A1-49A4-B32A-35F917666E83}" srcOrd="2" destOrd="0" presId="urn:microsoft.com/office/officeart/2005/8/layout/vList4"/>
    <dgm:cxn modelId="{E2DBC51C-325C-41F1-B4A5-E128FE54CB80}" type="presParOf" srcId="{E63161C2-81A1-49A4-B32A-35F917666E83}" destId="{4162F7C9-2C9B-4339-AC29-26766A049BB5}" srcOrd="0" destOrd="0" presId="urn:microsoft.com/office/officeart/2005/8/layout/vList4"/>
    <dgm:cxn modelId="{35E45DDD-4B2F-4393-B502-5DA50552C4ED}" type="presParOf" srcId="{E63161C2-81A1-49A4-B32A-35F917666E83}" destId="{1BCD2105-E82D-4684-A519-3D8C27DF960D}" srcOrd="1" destOrd="0" presId="urn:microsoft.com/office/officeart/2005/8/layout/vList4"/>
    <dgm:cxn modelId="{ECC72DE1-F3B8-4581-B3FC-565E3B4851C9}" type="presParOf" srcId="{E63161C2-81A1-49A4-B32A-35F917666E83}" destId="{C44765EC-AE54-4883-A952-B3047D52F7BC}" srcOrd="2" destOrd="0" presId="urn:microsoft.com/office/officeart/2005/8/layout/vList4"/>
    <dgm:cxn modelId="{5A519756-C024-4708-9DE8-96E3EFEFF5C2}" type="presParOf" srcId="{7988B079-F1A6-4B16-968B-CA45816F6347}" destId="{C2BFD46D-3DFA-4B2D-9FB1-873A9949AA07}" srcOrd="3" destOrd="0" presId="urn:microsoft.com/office/officeart/2005/8/layout/vList4"/>
    <dgm:cxn modelId="{015079A6-6AB5-43C5-8129-258855568F38}" type="presParOf" srcId="{7988B079-F1A6-4B16-968B-CA45816F6347}" destId="{D62ECBDD-711B-4C07-BDF1-7E118F098501}" srcOrd="4" destOrd="0" presId="urn:microsoft.com/office/officeart/2005/8/layout/vList4"/>
    <dgm:cxn modelId="{8A90EA7A-8D0A-4F47-AC5C-46365029EA11}" type="presParOf" srcId="{D62ECBDD-711B-4C07-BDF1-7E118F098501}" destId="{C624CC78-0CCE-4AED-B26C-4AB0A8DF8C80}" srcOrd="0" destOrd="0" presId="urn:microsoft.com/office/officeart/2005/8/layout/vList4"/>
    <dgm:cxn modelId="{BE83146B-3A47-4AB9-82ED-39D1BB9B24EF}" type="presParOf" srcId="{D62ECBDD-711B-4C07-BDF1-7E118F098501}" destId="{5B7805B4-BA76-493F-9F2D-A4DBBEE2F250}" srcOrd="1" destOrd="0" presId="urn:microsoft.com/office/officeart/2005/8/layout/vList4"/>
    <dgm:cxn modelId="{7CC869A2-4525-47F9-9A21-E4C84E654939}" type="presParOf" srcId="{D62ECBDD-711B-4C07-BDF1-7E118F098501}" destId="{938F8EF4-B3C6-49AB-A337-781ADF3A07D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6EE168A3-BAD3-4341-988B-5DD292914A5D}">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2. </a:t>
          </a:r>
          <a:r>
            <a:rPr lang="en-US" sz="2800" b="1" dirty="0" err="1">
              <a:solidFill>
                <a:schemeClr val="tx2"/>
              </a:solidFill>
              <a:latin typeface="Times New Roman" panose="02020603050405020304" pitchFamily="18" charset="0"/>
              <a:cs typeface="Times New Roman" panose="02020603050405020304" pitchFamily="18" charset="0"/>
            </a:rPr>
            <a:t>Cung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cấp</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dgm:spPr>
        <a:solidFill>
          <a:schemeClr val="accent2">
            <a:lumMod val="20000"/>
            <a:lumOff val="80000"/>
          </a:schemeClr>
        </a:solidFill>
      </dgm:spPr>
      <dgm:t>
        <a:bodyPr/>
        <a:lstStyle/>
        <a:p>
          <a:r>
            <a:rPr lang="en-US" dirty="0"/>
            <a:t>.</a:t>
          </a: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400" b="0" dirty="0" err="1">
              <a:solidFill>
                <a:schemeClr val="tx2"/>
              </a:solidFill>
              <a:latin typeface="Times New Roman" panose="02020603050405020304" pitchFamily="18" charset="0"/>
              <a:cs typeface="Times New Roman" panose="02020603050405020304" pitchFamily="18" charset="0"/>
            </a:rPr>
            <a:t>Cung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cấp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những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nguyên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tắc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thế</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giới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quan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phương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luận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khoa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học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đấu</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tranh</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chống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mọi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biểu</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hiện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xuyên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bỏ</a:t>
          </a:r>
          <a:r>
            <a:rPr lang="en-US" sz="2400" b="0">
              <a:solidFill>
                <a:schemeClr val="tx2"/>
              </a:solidFill>
              <a:latin typeface="Times New Roman" panose="02020603050405020304" pitchFamily="18" charset="0"/>
              <a:cs typeface="Times New Roman" panose="02020603050405020304" pitchFamily="18" charset="0"/>
            </a:rPr>
            <a:t> CNDVBC </a:t>
          </a:r>
          <a:endParaRPr lang="en-US" sz="2400" b="0" dirty="0">
            <a:solidFill>
              <a:schemeClr val="tx2"/>
            </a:solidFill>
            <a:latin typeface="Times New Roman" panose="02020603050405020304" pitchFamily="18" charset="0"/>
            <a:cs typeface="Times New Roman" panose="02020603050405020304" pitchFamily="18" charset="0"/>
          </a:endParaRP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3. </a:t>
          </a:r>
          <a:r>
            <a:rPr lang="en-US" sz="2800" b="1" dirty="0" err="1">
              <a:solidFill>
                <a:schemeClr val="tx2"/>
              </a:solidFill>
              <a:latin typeface="Times New Roman" panose="02020603050405020304" pitchFamily="18" charset="0"/>
              <a:cs typeface="Times New Roman" panose="02020603050405020304" pitchFamily="18" charset="0"/>
            </a:rPr>
            <a:t>Tạo</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cơ</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sở</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dgm:spPr>
        <a:solidFill>
          <a:schemeClr val="accent2">
            <a:lumMod val="20000"/>
            <a:lumOff val="80000"/>
          </a:schemeClr>
        </a:solidFill>
      </dgm:spPr>
      <dgm:t>
        <a:bodyPr/>
        <a:lstStyle/>
        <a:p>
          <a:r>
            <a:rPr lang="en-US" dirty="0"/>
            <a:t>.</a:t>
          </a: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Tạo</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cơ</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sở</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cho</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sự</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giữa</a:t>
          </a:r>
          <a:r>
            <a:rPr lang="en-US" sz="2800" b="0" dirty="0">
              <a:solidFill>
                <a:schemeClr val="tx2"/>
              </a:solidFill>
              <a:latin typeface="Times New Roman" panose="02020603050405020304" pitchFamily="18" charset="0"/>
              <a:cs typeface="Times New Roman" panose="02020603050405020304" pitchFamily="18" charset="0"/>
            </a:rPr>
            <a:t> CNDVBC </a:t>
          </a:r>
          <a:r>
            <a:rPr lang="en-US" sz="2800" b="0" dirty="0" err="1">
              <a:solidFill>
                <a:schemeClr val="tx2"/>
              </a:solidFill>
              <a:latin typeface="Times New Roman" panose="02020603050405020304" pitchFamily="18" charset="0"/>
              <a:cs typeface="Times New Roman" panose="02020603050405020304" pitchFamily="18" charset="0"/>
            </a:rPr>
            <a:t>và</a:t>
          </a:r>
          <a:r>
            <a:rPr lang="en-US" sz="2800" b="0" dirty="0">
              <a:solidFill>
                <a:schemeClr val="tx2"/>
              </a:solidFill>
              <a:latin typeface="Times New Roman" panose="02020603050405020304" pitchFamily="18" charset="0"/>
              <a:cs typeface="Times New Roman" panose="02020603050405020304" pitchFamily="18" charset="0"/>
            </a:rPr>
            <a:t> CNDVLS</a:t>
          </a: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82F985B4-8F98-411A-A4DF-A3DA449EE2F7}">
      <dgm:prSet phldrT="[Text]"/>
      <dgm:spPr>
        <a:solidFill>
          <a:schemeClr val="accent2">
            <a:lumMod val="20000"/>
            <a:lumOff val="80000"/>
          </a:schemeClr>
        </a:solidFill>
      </dgm:spPr>
      <dgm:t>
        <a:bodyPr/>
        <a:lstStyle/>
        <a:p>
          <a:r>
            <a:rPr lang="en-US" dirty="0"/>
            <a:t>.</a:t>
          </a:r>
        </a:p>
      </dgm:t>
    </dgm:pt>
    <dgm:pt modelId="{C3F0FE1E-7C77-4745-BE05-55249C3D0887}" type="sibTrans" cxnId="{CF8C41B6-E929-4BA0-ACBE-D914E1B82FE3}">
      <dgm:prSet/>
      <dgm:spPr/>
      <dgm:t>
        <a:bodyPr/>
        <a:lstStyle/>
        <a:p>
          <a:endParaRPr lang="en-US"/>
        </a:p>
      </dgm:t>
    </dgm:pt>
    <dgm:pt modelId="{0AA2E5F0-C8FF-4D99-A512-5C83CC1F3B41}" type="par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Giải</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quyết</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vấn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đề</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triết</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học</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trên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lập</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trường</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CNDVBC</a:t>
          </a:r>
        </a:p>
      </dgm:t>
    </dgm:pt>
    <dgm:pt modelId="{8AAF17AD-3C28-49CC-8DF9-29B1A1989B3A}" type="sibTrans" cxnId="{74DA071E-946D-4AB6-B062-7D44C9F2CFE6}">
      <dgm:prSet/>
      <dgm:spPr/>
      <dgm:t>
        <a:bodyPr/>
        <a:lstStyle/>
        <a:p>
          <a:endParaRPr lang="en-US"/>
        </a:p>
      </dgm:t>
    </dgm:pt>
    <dgm:pt modelId="{82262807-742F-445C-A82D-E00150B4758A}" type="parTrans" cxnId="{74DA071E-946D-4AB6-B062-7D44C9F2CFE6}">
      <dgm:prSet/>
      <dgm:spPr/>
      <dgm:t>
        <a:bodyPr/>
        <a:lstStyle/>
        <a:p>
          <a:endParaRPr lang="en-US"/>
        </a:p>
      </dgm:t>
    </dgm:pt>
    <dgm:pt modelId="{F4EE96B1-B727-4581-90E9-BB92B122D611}">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1.Giải </a:t>
          </a:r>
          <a:r>
            <a:rPr lang="en-US" sz="2800" b="1" dirty="0" err="1">
              <a:solidFill>
                <a:schemeClr val="tx2"/>
              </a:solidFill>
              <a:latin typeface="Times New Roman" panose="02020603050405020304" pitchFamily="18" charset="0"/>
              <a:cs typeface="Times New Roman" panose="02020603050405020304" pitchFamily="18" charset="0"/>
            </a:rPr>
            <a:t>quyết</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09F2C854-2A0F-44F6-A949-0E71E82FF691}" type="sibTrans" cxnId="{C17D3FAF-49A6-4171-B3CC-B6EBBD95711F}">
      <dgm:prSet/>
      <dgm:spPr/>
      <dgm:t>
        <a:bodyPr/>
        <a:lstStyle/>
        <a:p>
          <a:endParaRPr lang="en-US"/>
        </a:p>
      </dgm:t>
    </dgm:pt>
    <dgm:pt modelId="{FD5C1ED2-65ED-45F9-AC56-B9C0A59E0BE1}" type="parTrans" cxnId="{C17D3FAF-49A6-4171-B3CC-B6EBBD95711F}">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913FF005-6BD8-4EF6-945F-14D84925DCDA}" type="presOf" srcId="{82F985B4-8F98-411A-A4DF-A3DA449EE2F7}" destId="{EFEE8269-3D05-4C18-9054-9F2A8367E5E0}" srcOrd="0" destOrd="0" presId="urn:microsoft.com/office/officeart/2011/layout/TabList"/>
    <dgm:cxn modelId="{AA03250C-DB56-4D9F-89CB-3E392D30E22B}" type="presOf" srcId="{28182647-DB33-4789-BB29-9B1CD5C06BCB}" destId="{FA569536-F33F-41D7-94FC-DEC6393CC89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1A9F2D28-ED09-4594-A0F3-7864F82DFFE4}" type="presOf" srcId="{32D6A73B-402A-4B4F-BCA8-E5C7C242654F}" destId="{5302FF2D-792F-459A-96EF-9AA82992B7BC}"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741E5E46-3991-4F10-A632-33A8474E56A5}" type="presOf" srcId="{B28DD6C3-B219-4A05-9B1B-2DC58F6EEAFC}" destId="{2FDDBBE4-69EE-4407-A1C5-F3ACF36E5E7C}" srcOrd="0" destOrd="0" presId="urn:microsoft.com/office/officeart/2011/layout/TabList"/>
    <dgm:cxn modelId="{3BBD624F-A1C5-4DC3-9610-6F37E7EB34E2}" type="presOf" srcId="{6EE168A3-BAD3-4341-988B-5DD292914A5D}" destId="{35A2A7BB-015C-43D2-BF83-AC92864CEFEF}" srcOrd="0" destOrd="0" presId="urn:microsoft.com/office/officeart/2011/layout/TabList"/>
    <dgm:cxn modelId="{830ADD5B-BE54-4709-89E2-E14E541E0CDA}" type="presOf" srcId="{F4EE96B1-B727-4581-90E9-BB92B122D611}" destId="{95AA686E-C137-4A3E-9FEF-D3AD0912EC31}" srcOrd="0" destOrd="0" presId="urn:microsoft.com/office/officeart/2011/layout/TabList"/>
    <dgm:cxn modelId="{D90EBC63-0494-4E87-97D1-D326EE4D41C1}"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0278E7E5-9167-4D13-A62F-56DC80AC64FA}" type="presOf" srcId="{FAEDAEDC-A910-414B-9F12-2A2B0263A3F9}" destId="{CAFF16D3-8520-47DB-867D-62AAB3E9B6DC}" srcOrd="0" destOrd="0" presId="urn:microsoft.com/office/officeart/2011/layout/TabList"/>
    <dgm:cxn modelId="{D33809F3-BC45-4673-B5AD-7331EC9714A8}" type="presOf" srcId="{FC70EFE2-2B04-468B-86A5-3B09A2F120C8}" destId="{7614B290-0C2E-4744-B26B-D7F2B8EE6BE5}" srcOrd="0" destOrd="0" presId="urn:microsoft.com/office/officeart/2011/layout/TabList"/>
    <dgm:cxn modelId="{4662E8FC-A57C-495A-8D42-D97052F7D5C0}" type="presOf" srcId="{165FC2A0-E79E-4EE1-9FC7-9B396DAEF510}" destId="{6006F572-17F4-4C7C-97F9-A69521F64595}" srcOrd="0" destOrd="0" presId="urn:microsoft.com/office/officeart/2011/layout/TabList"/>
    <dgm:cxn modelId="{7C7554A1-CFF2-434E-9C02-D9E8F692B5F9}" type="presParOf" srcId="{2FDDBBE4-69EE-4407-A1C5-F3ACF36E5E7C}" destId="{B5204C25-82B8-4274-A7D7-4AE61B9F5A74}" srcOrd="0" destOrd="0" presId="urn:microsoft.com/office/officeart/2011/layout/TabList"/>
    <dgm:cxn modelId="{5D9D6D63-E62C-42E5-A914-F081FFFC9880}" type="presParOf" srcId="{B5204C25-82B8-4274-A7D7-4AE61B9F5A74}" destId="{EFEE8269-3D05-4C18-9054-9F2A8367E5E0}" srcOrd="0" destOrd="0" presId="urn:microsoft.com/office/officeart/2011/layout/TabList"/>
    <dgm:cxn modelId="{82712A02-F6FA-4FF0-B869-0C25A35DCDCE}" type="presParOf" srcId="{B5204C25-82B8-4274-A7D7-4AE61B9F5A74}" destId="{95AA686E-C137-4A3E-9FEF-D3AD0912EC31}" srcOrd="1" destOrd="0" presId="urn:microsoft.com/office/officeart/2011/layout/TabList"/>
    <dgm:cxn modelId="{91060AAB-138F-499D-A169-31E46A4A4F5B}" type="presParOf" srcId="{B5204C25-82B8-4274-A7D7-4AE61B9F5A74}" destId="{96B90B6B-7448-4611-8EA7-F766776FCBB0}" srcOrd="2" destOrd="0" presId="urn:microsoft.com/office/officeart/2011/layout/TabList"/>
    <dgm:cxn modelId="{D6EA572B-6E6B-436A-A2F7-58E65964B4EC}" type="presParOf" srcId="{2FDDBBE4-69EE-4407-A1C5-F3ACF36E5E7C}" destId="{7614B290-0C2E-4744-B26B-D7F2B8EE6BE5}" srcOrd="1" destOrd="0" presId="urn:microsoft.com/office/officeart/2011/layout/TabList"/>
    <dgm:cxn modelId="{AF9ED38D-E08C-4504-92D6-F7BDC6F3EAD6}" type="presParOf" srcId="{2FDDBBE4-69EE-4407-A1C5-F3ACF36E5E7C}" destId="{98761C60-44CF-4126-9EC0-832BBCFA8E82}" srcOrd="2" destOrd="0" presId="urn:microsoft.com/office/officeart/2011/layout/TabList"/>
    <dgm:cxn modelId="{E6C02F9E-EFDA-427C-88A3-9D5C754095E3}" type="presParOf" srcId="{2FDDBBE4-69EE-4407-A1C5-F3ACF36E5E7C}" destId="{293EEE4D-C62A-44E2-8973-713AE27AE670}" srcOrd="3" destOrd="0" presId="urn:microsoft.com/office/officeart/2011/layout/TabList"/>
    <dgm:cxn modelId="{643A24C7-DB42-4F39-AE79-EACF0ABD59AF}" type="presParOf" srcId="{293EEE4D-C62A-44E2-8973-713AE27AE670}" destId="{99AB1CB7-AD60-4AC4-8294-C4C512DEC9C5}" srcOrd="0" destOrd="0" presId="urn:microsoft.com/office/officeart/2011/layout/TabList"/>
    <dgm:cxn modelId="{D3679444-B125-4C05-AED1-AC5E7517944C}" type="presParOf" srcId="{293EEE4D-C62A-44E2-8973-713AE27AE670}" destId="{35A2A7BB-015C-43D2-BF83-AC92864CEFEF}" srcOrd="1" destOrd="0" presId="urn:microsoft.com/office/officeart/2011/layout/TabList"/>
    <dgm:cxn modelId="{4B92B458-FC39-4E33-8CE8-A308BEF31795}" type="presParOf" srcId="{293EEE4D-C62A-44E2-8973-713AE27AE670}" destId="{2F63A709-0449-4007-990E-9AEBBB59B971}" srcOrd="2" destOrd="0" presId="urn:microsoft.com/office/officeart/2011/layout/TabList"/>
    <dgm:cxn modelId="{6CC7F6C2-1FA2-416E-8641-DA7AC6150A29}" type="presParOf" srcId="{2FDDBBE4-69EE-4407-A1C5-F3ACF36E5E7C}" destId="{5302FF2D-792F-459A-96EF-9AA82992B7BC}" srcOrd="4" destOrd="0" presId="urn:microsoft.com/office/officeart/2011/layout/TabList"/>
    <dgm:cxn modelId="{019B1137-4F8D-4DDB-8B45-01853BD164FB}" type="presParOf" srcId="{2FDDBBE4-69EE-4407-A1C5-F3ACF36E5E7C}" destId="{192158F7-D4BF-49C3-929B-53DD0CC7D42A}" srcOrd="5" destOrd="0" presId="urn:microsoft.com/office/officeart/2011/layout/TabList"/>
    <dgm:cxn modelId="{A6583588-F2E6-4D52-AF69-6F7B9923AFA7}" type="presParOf" srcId="{2FDDBBE4-69EE-4407-A1C5-F3ACF36E5E7C}" destId="{842910B8-8D0C-4C1E-8060-971F37287F12}" srcOrd="6" destOrd="0" presId="urn:microsoft.com/office/officeart/2011/layout/TabList"/>
    <dgm:cxn modelId="{945619D1-D5E7-4C7B-B94F-1EBFD18AE3C8}" type="presParOf" srcId="{842910B8-8D0C-4C1E-8060-971F37287F12}" destId="{FA569536-F33F-41D7-94FC-DEC6393CC89C}" srcOrd="0" destOrd="0" presId="urn:microsoft.com/office/officeart/2011/layout/TabList"/>
    <dgm:cxn modelId="{11272A58-D81C-4458-A510-B8E776BE7A73}" type="presParOf" srcId="{842910B8-8D0C-4C1E-8060-971F37287F12}" destId="{CAFF16D3-8520-47DB-867D-62AAB3E9B6DC}" srcOrd="1" destOrd="0" presId="urn:microsoft.com/office/officeart/2011/layout/TabList"/>
    <dgm:cxn modelId="{7FA88BA7-A89C-43C8-B608-D5A26159FDA0}" type="presParOf" srcId="{842910B8-8D0C-4C1E-8060-971F37287F12}" destId="{B0558FC4-4B64-4AD1-A2B4-086059AEA95E}" srcOrd="2" destOrd="0" presId="urn:microsoft.com/office/officeart/2011/layout/TabList"/>
    <dgm:cxn modelId="{932DB5C9-5691-42C8-B903-969ED1B09EDE}"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4701BA-C119-411E-B146-790D824C7E8A}" type="doc">
      <dgm:prSet loTypeId="urn:microsoft.com/office/officeart/2005/8/layout/venn1" loCatId="relationship" qsTypeId="urn:microsoft.com/office/officeart/2005/8/quickstyle/simple1" qsCatId="simple" csTypeId="urn:microsoft.com/office/officeart/2005/8/colors/accent2_2" csCatId="accent2" phldr="1"/>
      <dgm:spPr/>
    </dgm:pt>
    <dgm:pt modelId="{622C88A5-E691-4576-84ED-47881D8D5C65}" type="pres">
      <dgm:prSet presAssocID="{914701BA-C119-411E-B146-790D824C7E8A}" presName="compositeShape" presStyleCnt="0">
        <dgm:presLayoutVars>
          <dgm:chMax val="7"/>
          <dgm:dir/>
          <dgm:resizeHandles val="exact"/>
        </dgm:presLayoutVars>
      </dgm:prSet>
      <dgm:spPr/>
    </dgm:pt>
  </dgm:ptLst>
  <dgm:cxnLst>
    <dgm:cxn modelId="{25567129-FF8B-4808-AA8B-54797C5822DD}" type="presOf" srcId="{914701BA-C119-411E-B146-790D824C7E8A}" destId="{622C88A5-E691-4576-84ED-47881D8D5C65}"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D5F3D4-0ABE-4B65-929E-9B61CA75EFC8}" type="doc">
      <dgm:prSet loTypeId="urn:microsoft.com/office/officeart/2005/8/layout/radial6" loCatId="cycle" qsTypeId="urn:microsoft.com/office/officeart/2005/8/quickstyle/simple5" qsCatId="simple" csTypeId="urn:microsoft.com/office/officeart/2005/8/colors/accent3_4" csCatId="accent3" phldr="1"/>
      <dgm:spPr/>
      <dgm:t>
        <a:bodyPr/>
        <a:lstStyle/>
        <a:p>
          <a:endParaRPr lang="en-US"/>
        </a:p>
      </dgm:t>
    </dgm:pt>
    <dgm:pt modelId="{375F1BDB-33C3-4B9F-B160-A0A98F3AB536}">
      <dgm:prSet phldrT="[Text]" custT="1"/>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Vật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chất</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4C55D430-98FD-4F2E-ADD5-3E823CD3EE10}" type="parTrans" cxnId="{894FE9D8-A89C-4F4B-955E-DA9678B63D02}">
      <dgm:prSet/>
      <dgm:spPr/>
      <dgm:t>
        <a:bodyPr/>
        <a:lstStyle/>
        <a:p>
          <a:endParaRPr lang="en-US" sz="2000">
            <a:latin typeface="Times New Roman" panose="02020603050405020304" pitchFamily="18" charset="0"/>
            <a:cs typeface="Times New Roman" panose="02020603050405020304" pitchFamily="18" charset="0"/>
          </a:endParaRPr>
        </a:p>
      </dgm:t>
    </dgm:pt>
    <dgm:pt modelId="{456CDE16-D232-46F9-A0FE-12CD78801077}" type="sibTrans" cxnId="{894FE9D8-A89C-4F4B-955E-DA9678B63D02}">
      <dgm:prSet/>
      <dgm:spPr/>
      <dgm:t>
        <a:bodyPr/>
        <a:lstStyle/>
        <a:p>
          <a:endParaRPr lang="en-US" sz="2000">
            <a:latin typeface="Times New Roman" panose="02020603050405020304" pitchFamily="18" charset="0"/>
            <a:cs typeface="Times New Roman" panose="02020603050405020304" pitchFamily="18" charset="0"/>
          </a:endParaRPr>
        </a:p>
      </dgm:t>
    </dgm:pt>
    <dgm:pt modelId="{40448289-6983-4F21-9EA1-A80BE59AFBA9}">
      <dgm:prSet phldrT="[Text]" custT="1"/>
      <dgm:spPr/>
      <dgm:t>
        <a:bodyPr/>
        <a:lstStyle/>
        <a:p>
          <a:r>
            <a:rPr lang="en-US" sz="2000" b="1">
              <a:solidFill>
                <a:schemeClr val="tx2"/>
              </a:solidFill>
              <a:latin typeface="Times New Roman" panose="02020603050405020304" pitchFamily="18" charset="0"/>
              <a:cs typeface="Times New Roman" panose="02020603050405020304" pitchFamily="18" charset="0"/>
            </a:rPr>
            <a:t>Vận động</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C6F97E74-0A27-4B3D-8375-647239409D4E}" type="parTrans" cxnId="{DEE635E5-C9F6-46B9-A82B-6E2782BE1D4C}">
      <dgm:prSet/>
      <dgm:spPr/>
      <dgm:t>
        <a:bodyPr/>
        <a:lstStyle/>
        <a:p>
          <a:endParaRPr lang="en-US" sz="2000">
            <a:latin typeface="Times New Roman" panose="02020603050405020304" pitchFamily="18" charset="0"/>
            <a:cs typeface="Times New Roman" panose="02020603050405020304" pitchFamily="18" charset="0"/>
          </a:endParaRPr>
        </a:p>
      </dgm:t>
    </dgm:pt>
    <dgm:pt modelId="{6CFC2A85-C60A-4D0E-8D23-57BB203C3252}" type="sibTrans" cxnId="{DEE635E5-C9F6-46B9-A82B-6E2782BE1D4C}">
      <dgm:prSet/>
      <dgm:spPr/>
      <dgm:t>
        <a:bodyPr/>
        <a:lstStyle/>
        <a:p>
          <a:endParaRPr lang="en-US" sz="2000">
            <a:latin typeface="Times New Roman" panose="02020603050405020304" pitchFamily="18" charset="0"/>
            <a:cs typeface="Times New Roman" panose="02020603050405020304" pitchFamily="18" charset="0"/>
          </a:endParaRPr>
        </a:p>
      </dgm:t>
    </dgm:pt>
    <dgm:pt modelId="{72891BBF-75C4-4315-9A9F-AF29AA021486}">
      <dgm:prSet phldrT="[Text]" custT="1"/>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Thời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gian</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70B76CE7-53B9-43A9-84FF-27B5A7565CA9}" type="parTrans" cxnId="{54BA1483-8317-473C-943F-5B00E280AA78}">
      <dgm:prSet/>
      <dgm:spPr/>
      <dgm:t>
        <a:bodyPr/>
        <a:lstStyle/>
        <a:p>
          <a:endParaRPr lang="en-US" sz="2000">
            <a:latin typeface="Times New Roman" panose="02020603050405020304" pitchFamily="18" charset="0"/>
            <a:cs typeface="Times New Roman" panose="02020603050405020304" pitchFamily="18" charset="0"/>
          </a:endParaRPr>
        </a:p>
      </dgm:t>
    </dgm:pt>
    <dgm:pt modelId="{48035BAC-C99E-48C2-9FF8-2CB1D05253D1}" type="sibTrans" cxnId="{54BA1483-8317-473C-943F-5B00E280AA78}">
      <dgm:prSet/>
      <dgm:spPr/>
      <dgm:t>
        <a:bodyPr/>
        <a:lstStyle/>
        <a:p>
          <a:endParaRPr lang="en-US" sz="2000">
            <a:latin typeface="Times New Roman" panose="02020603050405020304" pitchFamily="18" charset="0"/>
            <a:cs typeface="Times New Roman" panose="02020603050405020304" pitchFamily="18" charset="0"/>
          </a:endParaRPr>
        </a:p>
      </dgm:t>
    </dgm:pt>
    <dgm:pt modelId="{62FDC2FC-CDA1-4E26-BABE-6B15AB7F0C80}">
      <dgm:prSet phldrT="[Text]" custT="1"/>
      <dgm:spPr/>
      <dgm:t>
        <a:bodyPr/>
        <a:lstStyle/>
        <a:p>
          <a:pPr algn="just"/>
          <a:r>
            <a:rPr lang="en-US" sz="2100" b="1" dirty="0" err="1">
              <a:solidFill>
                <a:schemeClr val="tx2"/>
              </a:solidFill>
              <a:latin typeface="Times New Roman" panose="02020603050405020304" pitchFamily="18" charset="0"/>
              <a:cs typeface="Times New Roman" panose="02020603050405020304" pitchFamily="18" charset="0"/>
            </a:rPr>
            <a:t>Không</a:t>
          </a:r>
          <a:r>
            <a:rPr lang="en-US" sz="2100" b="1" dirty="0">
              <a:solidFill>
                <a:schemeClr val="tx2"/>
              </a:solidFill>
              <a:latin typeface="Times New Roman" panose="02020603050405020304" pitchFamily="18" charset="0"/>
              <a:cs typeface="Times New Roman" panose="02020603050405020304" pitchFamily="18" charset="0"/>
            </a:rPr>
            <a:t> </a:t>
          </a:r>
          <a:r>
            <a:rPr lang="en-US" sz="2100" b="1" dirty="0" err="1">
              <a:solidFill>
                <a:schemeClr val="tx2"/>
              </a:solidFill>
              <a:latin typeface="Times New Roman" panose="02020603050405020304" pitchFamily="18" charset="0"/>
              <a:cs typeface="Times New Roman" panose="02020603050405020304" pitchFamily="18" charset="0"/>
            </a:rPr>
            <a:t>gian</a:t>
          </a:r>
          <a:endParaRPr lang="en-US" sz="2100" b="1" dirty="0">
            <a:solidFill>
              <a:schemeClr val="tx2"/>
            </a:solidFill>
            <a:latin typeface="Times New Roman" panose="02020603050405020304" pitchFamily="18" charset="0"/>
            <a:cs typeface="Times New Roman" panose="02020603050405020304" pitchFamily="18" charset="0"/>
          </a:endParaRPr>
        </a:p>
      </dgm:t>
    </dgm:pt>
    <dgm:pt modelId="{4CF4DA9E-ED71-40AF-B284-B349698A448E}" type="parTrans" cxnId="{CBD6929C-EABD-4EE8-B8B8-0B35C0517E5E}">
      <dgm:prSet/>
      <dgm:spPr/>
      <dgm:t>
        <a:bodyPr/>
        <a:lstStyle/>
        <a:p>
          <a:endParaRPr lang="en-US" sz="2000">
            <a:latin typeface="Times New Roman" panose="02020603050405020304" pitchFamily="18" charset="0"/>
            <a:cs typeface="Times New Roman" panose="02020603050405020304" pitchFamily="18" charset="0"/>
          </a:endParaRPr>
        </a:p>
      </dgm:t>
    </dgm:pt>
    <dgm:pt modelId="{772C971C-7B70-471C-88BF-1BA1953B0952}" type="sibTrans" cxnId="{CBD6929C-EABD-4EE8-B8B8-0B35C0517E5E}">
      <dgm:prSet/>
      <dgm:spPr/>
      <dgm:t>
        <a:bodyPr/>
        <a:lstStyle/>
        <a:p>
          <a:endParaRPr lang="en-US" sz="2000">
            <a:latin typeface="Times New Roman" panose="02020603050405020304" pitchFamily="18" charset="0"/>
            <a:cs typeface="Times New Roman" panose="02020603050405020304" pitchFamily="18" charset="0"/>
          </a:endParaRPr>
        </a:p>
      </dgm:t>
    </dgm:pt>
    <dgm:pt modelId="{FDC4E1E8-8B08-447E-94E3-5DFE8D717455}" type="pres">
      <dgm:prSet presAssocID="{0FD5F3D4-0ABE-4B65-929E-9B61CA75EFC8}" presName="Name0" presStyleCnt="0">
        <dgm:presLayoutVars>
          <dgm:chMax val="1"/>
          <dgm:dir/>
          <dgm:animLvl val="ctr"/>
          <dgm:resizeHandles val="exact"/>
        </dgm:presLayoutVars>
      </dgm:prSet>
      <dgm:spPr/>
    </dgm:pt>
    <dgm:pt modelId="{A216F96A-1D89-4CA9-B0D7-DBE2F782459C}" type="pres">
      <dgm:prSet presAssocID="{375F1BDB-33C3-4B9F-B160-A0A98F3AB536}" presName="centerShape" presStyleLbl="node0" presStyleIdx="0" presStyleCnt="1" custScaleX="190964" custScaleY="180839" custLinFactNeighborX="-2836"/>
      <dgm:spPr/>
    </dgm:pt>
    <dgm:pt modelId="{62961EDB-5DA6-447D-8DD7-F2B542EF8C41}" type="pres">
      <dgm:prSet presAssocID="{40448289-6983-4F21-9EA1-A80BE59AFBA9}" presName="node" presStyleLbl="node1" presStyleIdx="0" presStyleCnt="3" custScaleX="147062">
        <dgm:presLayoutVars>
          <dgm:bulletEnabled val="1"/>
        </dgm:presLayoutVars>
      </dgm:prSet>
      <dgm:spPr/>
    </dgm:pt>
    <dgm:pt modelId="{8BC6DBD8-52C2-42E6-9601-8C054DF3E44F}" type="pres">
      <dgm:prSet presAssocID="{40448289-6983-4F21-9EA1-A80BE59AFBA9}" presName="dummy" presStyleCnt="0"/>
      <dgm:spPr/>
    </dgm:pt>
    <dgm:pt modelId="{CE0125A6-1DA4-47FE-9E60-7AB4F81ACD0E}" type="pres">
      <dgm:prSet presAssocID="{6CFC2A85-C60A-4D0E-8D23-57BB203C3252}" presName="sibTrans" presStyleLbl="sibTrans2D1" presStyleIdx="0" presStyleCnt="3"/>
      <dgm:spPr/>
    </dgm:pt>
    <dgm:pt modelId="{788F753D-5E46-4C0C-8740-123F8AA55954}" type="pres">
      <dgm:prSet presAssocID="{72891BBF-75C4-4315-9A9F-AF29AA021486}" presName="node" presStyleLbl="node1" presStyleIdx="1" presStyleCnt="3" custScaleX="147062" custRadScaleRad="95117" custRadScaleInc="-13931">
        <dgm:presLayoutVars>
          <dgm:bulletEnabled val="1"/>
        </dgm:presLayoutVars>
      </dgm:prSet>
      <dgm:spPr/>
    </dgm:pt>
    <dgm:pt modelId="{0DF5A5E3-84FA-4602-B7F5-5B20B3C40BE7}" type="pres">
      <dgm:prSet presAssocID="{72891BBF-75C4-4315-9A9F-AF29AA021486}" presName="dummy" presStyleCnt="0"/>
      <dgm:spPr/>
    </dgm:pt>
    <dgm:pt modelId="{BDA7CC98-FFA3-4432-83CB-A725681E080C}" type="pres">
      <dgm:prSet presAssocID="{48035BAC-C99E-48C2-9FF8-2CB1D05253D1}" presName="sibTrans" presStyleLbl="sibTrans2D1" presStyleIdx="1" presStyleCnt="3"/>
      <dgm:spPr/>
    </dgm:pt>
    <dgm:pt modelId="{59C3BFCF-94D8-4A14-9353-FACD95AA2DA3}" type="pres">
      <dgm:prSet presAssocID="{62FDC2FC-CDA1-4E26-BABE-6B15AB7F0C80}" presName="node" presStyleLbl="node1" presStyleIdx="2" presStyleCnt="3" custScaleX="147062">
        <dgm:presLayoutVars>
          <dgm:bulletEnabled val="1"/>
        </dgm:presLayoutVars>
      </dgm:prSet>
      <dgm:spPr/>
    </dgm:pt>
    <dgm:pt modelId="{0695EF98-3149-4E68-B51C-DB790E6C7990}" type="pres">
      <dgm:prSet presAssocID="{62FDC2FC-CDA1-4E26-BABE-6B15AB7F0C80}" presName="dummy" presStyleCnt="0"/>
      <dgm:spPr/>
    </dgm:pt>
    <dgm:pt modelId="{F7310F56-114A-4D69-A4DE-84381FA4983D}" type="pres">
      <dgm:prSet presAssocID="{772C971C-7B70-471C-88BF-1BA1953B0952}" presName="sibTrans" presStyleLbl="sibTrans2D1" presStyleIdx="2" presStyleCnt="3"/>
      <dgm:spPr/>
    </dgm:pt>
  </dgm:ptLst>
  <dgm:cxnLst>
    <dgm:cxn modelId="{B7A41634-CAF7-45D8-BCB2-A7092A894CE8}" type="presOf" srcId="{72891BBF-75C4-4315-9A9F-AF29AA021486}" destId="{788F753D-5E46-4C0C-8740-123F8AA55954}" srcOrd="0" destOrd="0" presId="urn:microsoft.com/office/officeart/2005/8/layout/radial6"/>
    <dgm:cxn modelId="{4B88E25C-7ACF-4B5E-A66C-85B02A8BEEFB}" type="presOf" srcId="{772C971C-7B70-471C-88BF-1BA1953B0952}" destId="{F7310F56-114A-4D69-A4DE-84381FA4983D}" srcOrd="0" destOrd="0" presId="urn:microsoft.com/office/officeart/2005/8/layout/radial6"/>
    <dgm:cxn modelId="{4C196582-4C72-4C42-8D52-DE762E3DE834}" type="presOf" srcId="{62FDC2FC-CDA1-4E26-BABE-6B15AB7F0C80}" destId="{59C3BFCF-94D8-4A14-9353-FACD95AA2DA3}" srcOrd="0" destOrd="0" presId="urn:microsoft.com/office/officeart/2005/8/layout/radial6"/>
    <dgm:cxn modelId="{54BA1483-8317-473C-943F-5B00E280AA78}" srcId="{375F1BDB-33C3-4B9F-B160-A0A98F3AB536}" destId="{72891BBF-75C4-4315-9A9F-AF29AA021486}" srcOrd="1" destOrd="0" parTransId="{70B76CE7-53B9-43A9-84FF-27B5A7565CA9}" sibTransId="{48035BAC-C99E-48C2-9FF8-2CB1D05253D1}"/>
    <dgm:cxn modelId="{F4073D8E-82DF-4F5E-9A42-8F81FFE91C57}" type="presOf" srcId="{375F1BDB-33C3-4B9F-B160-A0A98F3AB536}" destId="{A216F96A-1D89-4CA9-B0D7-DBE2F782459C}" srcOrd="0" destOrd="0" presId="urn:microsoft.com/office/officeart/2005/8/layout/radial6"/>
    <dgm:cxn modelId="{CBD6929C-EABD-4EE8-B8B8-0B35C0517E5E}" srcId="{375F1BDB-33C3-4B9F-B160-A0A98F3AB536}" destId="{62FDC2FC-CDA1-4E26-BABE-6B15AB7F0C80}" srcOrd="2" destOrd="0" parTransId="{4CF4DA9E-ED71-40AF-B284-B349698A448E}" sibTransId="{772C971C-7B70-471C-88BF-1BA1953B0952}"/>
    <dgm:cxn modelId="{1D0DE29F-5FB0-44F0-91F2-29F89EC8DE7A}" type="presOf" srcId="{48035BAC-C99E-48C2-9FF8-2CB1D05253D1}" destId="{BDA7CC98-FFA3-4432-83CB-A725681E080C}" srcOrd="0" destOrd="0" presId="urn:microsoft.com/office/officeart/2005/8/layout/radial6"/>
    <dgm:cxn modelId="{008C31A1-6FB6-4A7D-B188-EA1FFDD7E095}" type="presOf" srcId="{0FD5F3D4-0ABE-4B65-929E-9B61CA75EFC8}" destId="{FDC4E1E8-8B08-447E-94E3-5DFE8D717455}" srcOrd="0" destOrd="0" presId="urn:microsoft.com/office/officeart/2005/8/layout/radial6"/>
    <dgm:cxn modelId="{2C4A10A4-A5B9-4722-B067-E1E58AAB6132}" type="presOf" srcId="{6CFC2A85-C60A-4D0E-8D23-57BB203C3252}" destId="{CE0125A6-1DA4-47FE-9E60-7AB4F81ACD0E}" srcOrd="0" destOrd="0" presId="urn:microsoft.com/office/officeart/2005/8/layout/radial6"/>
    <dgm:cxn modelId="{894FE9D8-A89C-4F4B-955E-DA9678B63D02}" srcId="{0FD5F3D4-0ABE-4B65-929E-9B61CA75EFC8}" destId="{375F1BDB-33C3-4B9F-B160-A0A98F3AB536}" srcOrd="0" destOrd="0" parTransId="{4C55D430-98FD-4F2E-ADD5-3E823CD3EE10}" sibTransId="{456CDE16-D232-46F9-A0FE-12CD78801077}"/>
    <dgm:cxn modelId="{124DE0D9-215C-4861-A537-896B49EE43FC}" type="presOf" srcId="{40448289-6983-4F21-9EA1-A80BE59AFBA9}" destId="{62961EDB-5DA6-447D-8DD7-F2B542EF8C41}" srcOrd="0" destOrd="0" presId="urn:microsoft.com/office/officeart/2005/8/layout/radial6"/>
    <dgm:cxn modelId="{DEE635E5-C9F6-46B9-A82B-6E2782BE1D4C}" srcId="{375F1BDB-33C3-4B9F-B160-A0A98F3AB536}" destId="{40448289-6983-4F21-9EA1-A80BE59AFBA9}" srcOrd="0" destOrd="0" parTransId="{C6F97E74-0A27-4B3D-8375-647239409D4E}" sibTransId="{6CFC2A85-C60A-4D0E-8D23-57BB203C3252}"/>
    <dgm:cxn modelId="{A954EA8E-2D2F-4461-93A5-E26F28B33E63}" type="presParOf" srcId="{FDC4E1E8-8B08-447E-94E3-5DFE8D717455}" destId="{A216F96A-1D89-4CA9-B0D7-DBE2F782459C}" srcOrd="0" destOrd="0" presId="urn:microsoft.com/office/officeart/2005/8/layout/radial6"/>
    <dgm:cxn modelId="{0F166019-C823-4E8A-822B-4254591B3447}" type="presParOf" srcId="{FDC4E1E8-8B08-447E-94E3-5DFE8D717455}" destId="{62961EDB-5DA6-447D-8DD7-F2B542EF8C41}" srcOrd="1" destOrd="0" presId="urn:microsoft.com/office/officeart/2005/8/layout/radial6"/>
    <dgm:cxn modelId="{A8F55EE6-82B0-4CAB-A052-D5260C76B194}" type="presParOf" srcId="{FDC4E1E8-8B08-447E-94E3-5DFE8D717455}" destId="{8BC6DBD8-52C2-42E6-9601-8C054DF3E44F}" srcOrd="2" destOrd="0" presId="urn:microsoft.com/office/officeart/2005/8/layout/radial6"/>
    <dgm:cxn modelId="{36A0516C-E5EF-433F-B6C9-4D08E696FD8D}" type="presParOf" srcId="{FDC4E1E8-8B08-447E-94E3-5DFE8D717455}" destId="{CE0125A6-1DA4-47FE-9E60-7AB4F81ACD0E}" srcOrd="3" destOrd="0" presId="urn:microsoft.com/office/officeart/2005/8/layout/radial6"/>
    <dgm:cxn modelId="{6DE98301-3862-4A89-BDF9-F0CFDDF02EF4}" type="presParOf" srcId="{FDC4E1E8-8B08-447E-94E3-5DFE8D717455}" destId="{788F753D-5E46-4C0C-8740-123F8AA55954}" srcOrd="4" destOrd="0" presId="urn:microsoft.com/office/officeart/2005/8/layout/radial6"/>
    <dgm:cxn modelId="{12AB82CD-3535-4A74-A95F-8CBD997C05D5}" type="presParOf" srcId="{FDC4E1E8-8B08-447E-94E3-5DFE8D717455}" destId="{0DF5A5E3-84FA-4602-B7F5-5B20B3C40BE7}" srcOrd="5" destOrd="0" presId="urn:microsoft.com/office/officeart/2005/8/layout/radial6"/>
    <dgm:cxn modelId="{BE86A7AB-5173-4F3E-8412-41788E444111}" type="presParOf" srcId="{FDC4E1E8-8B08-447E-94E3-5DFE8D717455}" destId="{BDA7CC98-FFA3-4432-83CB-A725681E080C}" srcOrd="6" destOrd="0" presId="urn:microsoft.com/office/officeart/2005/8/layout/radial6"/>
    <dgm:cxn modelId="{4BC8B952-A253-4EC3-8DF4-B7F6FC6B8434}" type="presParOf" srcId="{FDC4E1E8-8B08-447E-94E3-5DFE8D717455}" destId="{59C3BFCF-94D8-4A14-9353-FACD95AA2DA3}" srcOrd="7" destOrd="0" presId="urn:microsoft.com/office/officeart/2005/8/layout/radial6"/>
    <dgm:cxn modelId="{17BD5290-A34C-4A50-A49A-5B011B4E41E5}" type="presParOf" srcId="{FDC4E1E8-8B08-447E-94E3-5DFE8D717455}" destId="{0695EF98-3149-4E68-B51C-DB790E6C7990}" srcOrd="8" destOrd="0" presId="urn:microsoft.com/office/officeart/2005/8/layout/radial6"/>
    <dgm:cxn modelId="{6F954E56-C3D3-4378-9296-1400C6D0E2B8}" type="presParOf" srcId="{FDC4E1E8-8B08-447E-94E3-5DFE8D717455}" destId="{F7310F56-114A-4D69-A4DE-84381FA4983D}" srcOrd="9" destOrd="0" presId="urn:microsoft.com/office/officeart/2005/8/layout/radial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F5F7BF-1374-4437-966C-4A58D41B2F8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8DF8F77-4E89-4880-A133-64B775EB4A41}">
      <dgm:prSet phldrT="[Text]" custT="1"/>
      <dgm:spPr>
        <a:solidFill>
          <a:schemeClr val="accent3"/>
        </a:solidFill>
        <a:ln w="28575">
          <a:solidFill>
            <a:srgbClr val="FF0000"/>
          </a:solidFill>
        </a:ln>
      </dgm:spPr>
      <dgm:t>
        <a:bodyPr/>
        <a:lstStyle/>
        <a:p>
          <a:pPr algn="just"/>
          <a:r>
            <a:rPr lang="en-US" sz="3200" b="0" i="1" dirty="0" err="1">
              <a:solidFill>
                <a:schemeClr val="tx2"/>
              </a:solidFill>
              <a:latin typeface="Times New Roman" panose="02020603050405020304" pitchFamily="18" charset="0"/>
              <a:cs typeface="Times New Roman" panose="02020603050405020304" pitchFamily="18" charset="0"/>
            </a:rPr>
            <a:t>Đứng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im</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là</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vận</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động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trong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thăng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bằng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khi</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sự</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vật</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còn</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là</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nó</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mà</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chưa</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chuyển</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thành</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cái</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khác</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Đứng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im</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là</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trường</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hợp</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đặc</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biệt</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của</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vận</a:t>
          </a:r>
          <a:r>
            <a:rPr lang="en-US" sz="3200" b="0" i="1" dirty="0">
              <a:solidFill>
                <a:schemeClr val="tx2"/>
              </a:solidFill>
              <a:latin typeface="Times New Roman" panose="02020603050405020304" pitchFamily="18" charset="0"/>
              <a:cs typeface="Times New Roman" panose="02020603050405020304" pitchFamily="18" charset="0"/>
            </a:rPr>
            <a:t> </a:t>
          </a:r>
          <a:r>
            <a:rPr lang="en-US" sz="3200" b="0" i="1" dirty="0" err="1">
              <a:solidFill>
                <a:schemeClr val="tx2"/>
              </a:solidFill>
              <a:latin typeface="Times New Roman" panose="02020603050405020304" pitchFamily="18" charset="0"/>
              <a:cs typeface="Times New Roman" panose="02020603050405020304" pitchFamily="18" charset="0"/>
            </a:rPr>
            <a:t>động</a:t>
          </a:r>
          <a:endParaRPr lang="en-US" sz="3200" b="0" i="1" dirty="0">
            <a:solidFill>
              <a:schemeClr val="tx2"/>
            </a:solidFill>
            <a:latin typeface="Times New Roman" panose="02020603050405020304" pitchFamily="18" charset="0"/>
            <a:cs typeface="Times New Roman" panose="02020603050405020304" pitchFamily="18" charset="0"/>
          </a:endParaRPr>
        </a:p>
      </dgm:t>
    </dgm:pt>
    <dgm:pt modelId="{F231EA51-7294-4EFC-B790-1092370CE05B}" type="parTrans" cxnId="{BCC6AD91-4803-4AFA-82FF-254D91FC7BD4}">
      <dgm:prSet/>
      <dgm:spPr/>
      <dgm:t>
        <a:bodyPr/>
        <a:lstStyle/>
        <a:p>
          <a:endParaRPr lang="en-US"/>
        </a:p>
      </dgm:t>
    </dgm:pt>
    <dgm:pt modelId="{D193F95F-1E8D-4F27-8945-F9B1A6AFC171}" type="sibTrans" cxnId="{BCC6AD91-4803-4AFA-82FF-254D91FC7BD4}">
      <dgm:prSet/>
      <dgm:spPr/>
      <dgm:t>
        <a:bodyPr/>
        <a:lstStyle/>
        <a:p>
          <a:endParaRPr lang="en-US"/>
        </a:p>
      </dgm:t>
    </dgm:pt>
    <dgm:pt modelId="{A1792D05-BC4E-422A-BD4F-CF3D6F24EFA7}">
      <dgm:prSet phldrT="[Text]" custT="1"/>
      <dgm:spPr/>
      <dgm:t>
        <a:bodyPr/>
        <a:lstStyle/>
        <a:p>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Đứng</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1EF97B2-59C1-4BED-A7E8-6EB5DEEDEC0F}" type="parTrans" cxnId="{EBCDB0F7-3EAE-468D-B9EA-DF09A08A81B2}">
      <dgm:prSet/>
      <dgm:spPr/>
      <dgm:t>
        <a:bodyPr/>
        <a:lstStyle/>
        <a:p>
          <a:endParaRPr lang="en-US"/>
        </a:p>
      </dgm:t>
    </dgm:pt>
    <dgm:pt modelId="{F329FC88-0CA0-48CC-B5C0-3E9D968A3146}" type="sibTrans" cxnId="{EBCDB0F7-3EAE-468D-B9EA-DF09A08A81B2}">
      <dgm:prSet/>
      <dgm:spPr/>
      <dgm:t>
        <a:bodyPr/>
        <a:lstStyle/>
        <a:p>
          <a:endParaRPr lang="en-US"/>
        </a:p>
      </dgm:t>
    </dgm:pt>
    <dgm:pt modelId="{B408AF59-57ED-4F4A-947B-1CE2592ACECB}">
      <dgm:prSet phldrT="[Text]" custT="1"/>
      <dgm:spPr/>
      <dgm:t>
        <a:bodyPr/>
        <a:lstStyle/>
        <a:p>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Vận</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tuyệt</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3465940-8FEB-4FA1-9722-E5DAF846739D}" type="parTrans" cxnId="{E185A4BD-4B9D-4CED-A5B6-94B38A7ED9E9}">
      <dgm:prSet/>
      <dgm:spPr/>
      <dgm:t>
        <a:bodyPr/>
        <a:lstStyle/>
        <a:p>
          <a:endParaRPr lang="en-US"/>
        </a:p>
      </dgm:t>
    </dgm:pt>
    <dgm:pt modelId="{5FE5AAED-FE88-4C49-94F3-7443472F4F4C}" type="sibTrans" cxnId="{E185A4BD-4B9D-4CED-A5B6-94B38A7ED9E9}">
      <dgm:prSet/>
      <dgm:spPr/>
      <dgm:t>
        <a:bodyPr/>
        <a:lstStyle/>
        <a:p>
          <a:endParaRPr lang="en-US"/>
        </a:p>
      </dgm:t>
    </dgm:pt>
    <dgm:pt modelId="{AC1AA61E-812E-4981-89FC-B6556CB9F651}" type="pres">
      <dgm:prSet presAssocID="{83F5F7BF-1374-4437-966C-4A58D41B2F88}" presName="diagram" presStyleCnt="0">
        <dgm:presLayoutVars>
          <dgm:chPref val="1"/>
          <dgm:dir/>
          <dgm:animOne val="branch"/>
          <dgm:animLvl val="lvl"/>
          <dgm:resizeHandles/>
        </dgm:presLayoutVars>
      </dgm:prSet>
      <dgm:spPr/>
    </dgm:pt>
    <dgm:pt modelId="{1B165F8B-0838-419D-8AD0-97219A0BCF65}" type="pres">
      <dgm:prSet presAssocID="{D8DF8F77-4E89-4880-A133-64B775EB4A41}" presName="root" presStyleCnt="0"/>
      <dgm:spPr/>
    </dgm:pt>
    <dgm:pt modelId="{A84A4C24-DC59-4B15-B5E5-66F3BCAEB1C2}" type="pres">
      <dgm:prSet presAssocID="{D8DF8F77-4E89-4880-A133-64B775EB4A41}" presName="rootComposite" presStyleCnt="0"/>
      <dgm:spPr/>
    </dgm:pt>
    <dgm:pt modelId="{214B4455-AC8A-4A08-AB5A-26B2192599D0}" type="pres">
      <dgm:prSet presAssocID="{D8DF8F77-4E89-4880-A133-64B775EB4A41}" presName="rootText" presStyleLbl="node1" presStyleIdx="0" presStyleCnt="1" custScaleX="302951" custScaleY="131100" custLinFactNeighborX="-2171" custLinFactNeighborY="-19844"/>
      <dgm:spPr/>
    </dgm:pt>
    <dgm:pt modelId="{1A7B2FA6-3154-48B2-A2CC-C0424A36A2C5}" type="pres">
      <dgm:prSet presAssocID="{D8DF8F77-4E89-4880-A133-64B775EB4A41}" presName="rootConnector" presStyleLbl="node1" presStyleIdx="0" presStyleCnt="1"/>
      <dgm:spPr/>
    </dgm:pt>
    <dgm:pt modelId="{8003A058-B656-4435-A781-EC98ECE40912}" type="pres">
      <dgm:prSet presAssocID="{D8DF8F77-4E89-4880-A133-64B775EB4A41}" presName="childShape" presStyleCnt="0"/>
      <dgm:spPr/>
    </dgm:pt>
    <dgm:pt modelId="{B95D5CB1-C961-4C9D-AAB3-5A50103E86F9}" type="pres">
      <dgm:prSet presAssocID="{81EF97B2-59C1-4BED-A7E8-6EB5DEEDEC0F}" presName="Name13" presStyleLbl="parChTrans1D2" presStyleIdx="0" presStyleCnt="2"/>
      <dgm:spPr/>
    </dgm:pt>
    <dgm:pt modelId="{664DBB2C-D112-4382-8E7A-AB4842C446DD}" type="pres">
      <dgm:prSet presAssocID="{A1792D05-BC4E-422A-BD4F-CF3D6F24EFA7}" presName="childText" presStyleLbl="bgAcc1" presStyleIdx="0" presStyleCnt="2" custScaleX="218963" custScaleY="55648">
        <dgm:presLayoutVars>
          <dgm:bulletEnabled val="1"/>
        </dgm:presLayoutVars>
      </dgm:prSet>
      <dgm:spPr/>
    </dgm:pt>
    <dgm:pt modelId="{25C9957C-A1C5-4E72-8558-FADC391CDE79}" type="pres">
      <dgm:prSet presAssocID="{13465940-8FEB-4FA1-9722-E5DAF846739D}" presName="Name13" presStyleLbl="parChTrans1D2" presStyleIdx="1" presStyleCnt="2"/>
      <dgm:spPr/>
    </dgm:pt>
    <dgm:pt modelId="{E8B53FCF-B614-45A1-8A06-B98D6F21264D}" type="pres">
      <dgm:prSet presAssocID="{B408AF59-57ED-4F4A-947B-1CE2592ACECB}" presName="childText" presStyleLbl="bgAcc1" presStyleIdx="1" presStyleCnt="2" custScaleX="218963" custScaleY="59367">
        <dgm:presLayoutVars>
          <dgm:bulletEnabled val="1"/>
        </dgm:presLayoutVars>
      </dgm:prSet>
      <dgm:spPr/>
    </dgm:pt>
  </dgm:ptLst>
  <dgm:cxnLst>
    <dgm:cxn modelId="{B5AEAD17-0DAA-4A27-9A0F-DF210776EA19}" type="presOf" srcId="{D8DF8F77-4E89-4880-A133-64B775EB4A41}" destId="{214B4455-AC8A-4A08-AB5A-26B2192599D0}" srcOrd="0" destOrd="0" presId="urn:microsoft.com/office/officeart/2005/8/layout/hierarchy3"/>
    <dgm:cxn modelId="{4D841C26-4AF5-4149-BB19-6F51DEF04A6B}" type="presOf" srcId="{B408AF59-57ED-4F4A-947B-1CE2592ACECB}" destId="{E8B53FCF-B614-45A1-8A06-B98D6F21264D}" srcOrd="0" destOrd="0" presId="urn:microsoft.com/office/officeart/2005/8/layout/hierarchy3"/>
    <dgm:cxn modelId="{13911B5B-E4EF-4308-9653-4BD371811829}" type="presOf" srcId="{A1792D05-BC4E-422A-BD4F-CF3D6F24EFA7}" destId="{664DBB2C-D112-4382-8E7A-AB4842C446DD}" srcOrd="0" destOrd="0" presId="urn:microsoft.com/office/officeart/2005/8/layout/hierarchy3"/>
    <dgm:cxn modelId="{404A7173-C7E1-4D4F-8D17-05CFC0D9EC2A}" type="presOf" srcId="{81EF97B2-59C1-4BED-A7E8-6EB5DEEDEC0F}" destId="{B95D5CB1-C961-4C9D-AAB3-5A50103E86F9}" srcOrd="0" destOrd="0" presId="urn:microsoft.com/office/officeart/2005/8/layout/hierarchy3"/>
    <dgm:cxn modelId="{BCC6AD91-4803-4AFA-82FF-254D91FC7BD4}" srcId="{83F5F7BF-1374-4437-966C-4A58D41B2F88}" destId="{D8DF8F77-4E89-4880-A133-64B775EB4A41}" srcOrd="0" destOrd="0" parTransId="{F231EA51-7294-4EFC-B790-1092370CE05B}" sibTransId="{D193F95F-1E8D-4F27-8945-F9B1A6AFC171}"/>
    <dgm:cxn modelId="{2607769A-2A62-4B64-B390-619CE63D0C00}" type="presOf" srcId="{13465940-8FEB-4FA1-9722-E5DAF846739D}" destId="{25C9957C-A1C5-4E72-8558-FADC391CDE79}" srcOrd="0" destOrd="0" presId="urn:microsoft.com/office/officeart/2005/8/layout/hierarchy3"/>
    <dgm:cxn modelId="{82AC5C9C-E8E7-47F5-80F4-9CB215A254BF}" type="presOf" srcId="{83F5F7BF-1374-4437-966C-4A58D41B2F88}" destId="{AC1AA61E-812E-4981-89FC-B6556CB9F651}" srcOrd="0" destOrd="0" presId="urn:microsoft.com/office/officeart/2005/8/layout/hierarchy3"/>
    <dgm:cxn modelId="{E185A4BD-4B9D-4CED-A5B6-94B38A7ED9E9}" srcId="{D8DF8F77-4E89-4880-A133-64B775EB4A41}" destId="{B408AF59-57ED-4F4A-947B-1CE2592ACECB}" srcOrd="1" destOrd="0" parTransId="{13465940-8FEB-4FA1-9722-E5DAF846739D}" sibTransId="{5FE5AAED-FE88-4C49-94F3-7443472F4F4C}"/>
    <dgm:cxn modelId="{FD0533BF-19D2-46B5-8B3B-D7A748B134D8}" type="presOf" srcId="{D8DF8F77-4E89-4880-A133-64B775EB4A41}" destId="{1A7B2FA6-3154-48B2-A2CC-C0424A36A2C5}" srcOrd="1" destOrd="0" presId="urn:microsoft.com/office/officeart/2005/8/layout/hierarchy3"/>
    <dgm:cxn modelId="{EBCDB0F7-3EAE-468D-B9EA-DF09A08A81B2}" srcId="{D8DF8F77-4E89-4880-A133-64B775EB4A41}" destId="{A1792D05-BC4E-422A-BD4F-CF3D6F24EFA7}" srcOrd="0" destOrd="0" parTransId="{81EF97B2-59C1-4BED-A7E8-6EB5DEEDEC0F}" sibTransId="{F329FC88-0CA0-48CC-B5C0-3E9D968A3146}"/>
    <dgm:cxn modelId="{952E7DEC-8740-4EED-8DE0-878B37E829E6}" type="presParOf" srcId="{AC1AA61E-812E-4981-89FC-B6556CB9F651}" destId="{1B165F8B-0838-419D-8AD0-97219A0BCF65}" srcOrd="0" destOrd="0" presId="urn:microsoft.com/office/officeart/2005/8/layout/hierarchy3"/>
    <dgm:cxn modelId="{B4E1E4AF-1731-4E2A-AB0E-7903C5E481DE}" type="presParOf" srcId="{1B165F8B-0838-419D-8AD0-97219A0BCF65}" destId="{A84A4C24-DC59-4B15-B5E5-66F3BCAEB1C2}" srcOrd="0" destOrd="0" presId="urn:microsoft.com/office/officeart/2005/8/layout/hierarchy3"/>
    <dgm:cxn modelId="{CB06A0E2-0B89-4F64-A901-5031937D95B0}" type="presParOf" srcId="{A84A4C24-DC59-4B15-B5E5-66F3BCAEB1C2}" destId="{214B4455-AC8A-4A08-AB5A-26B2192599D0}" srcOrd="0" destOrd="0" presId="urn:microsoft.com/office/officeart/2005/8/layout/hierarchy3"/>
    <dgm:cxn modelId="{AE0C9138-0F42-481F-97F5-8ED34AE666C1}" type="presParOf" srcId="{A84A4C24-DC59-4B15-B5E5-66F3BCAEB1C2}" destId="{1A7B2FA6-3154-48B2-A2CC-C0424A36A2C5}" srcOrd="1" destOrd="0" presId="urn:microsoft.com/office/officeart/2005/8/layout/hierarchy3"/>
    <dgm:cxn modelId="{1002BF8C-44E4-40D4-B567-0807DC4064FB}" type="presParOf" srcId="{1B165F8B-0838-419D-8AD0-97219A0BCF65}" destId="{8003A058-B656-4435-A781-EC98ECE40912}" srcOrd="1" destOrd="0" presId="urn:microsoft.com/office/officeart/2005/8/layout/hierarchy3"/>
    <dgm:cxn modelId="{458859AC-497F-44C1-A137-99D30A33C45C}" type="presParOf" srcId="{8003A058-B656-4435-A781-EC98ECE40912}" destId="{B95D5CB1-C961-4C9D-AAB3-5A50103E86F9}" srcOrd="0" destOrd="0" presId="urn:microsoft.com/office/officeart/2005/8/layout/hierarchy3"/>
    <dgm:cxn modelId="{65B9BCC8-8D63-4E36-84A4-AF41935B28DE}" type="presParOf" srcId="{8003A058-B656-4435-A781-EC98ECE40912}" destId="{664DBB2C-D112-4382-8E7A-AB4842C446DD}" srcOrd="1" destOrd="0" presId="urn:microsoft.com/office/officeart/2005/8/layout/hierarchy3"/>
    <dgm:cxn modelId="{32B31D08-9DC5-4D34-AF2B-12A57AB53306}" type="presParOf" srcId="{8003A058-B656-4435-A781-EC98ECE40912}" destId="{25C9957C-A1C5-4E72-8558-FADC391CDE79}" srcOrd="2" destOrd="0" presId="urn:microsoft.com/office/officeart/2005/8/layout/hierarchy3"/>
    <dgm:cxn modelId="{A207059F-DC55-4745-A535-AC61258E7B35}" type="presParOf" srcId="{8003A058-B656-4435-A781-EC98ECE40912}" destId="{E8B53FCF-B614-45A1-8A06-B98D6F21264D}"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1D3F762B-C24B-4AED-81EC-C5404096EB3B}">
      <dgm:prSet phldrT="[Text]" custT="1"/>
      <dgm:spPr/>
      <dgm:t>
        <a:bodyPr/>
        <a:lstStyle/>
        <a:p>
          <a:r>
            <a:rPr lang="en-US" sz="3200" b="1">
              <a:solidFill>
                <a:schemeClr val="tx2"/>
              </a:solidFill>
              <a:latin typeface="Times New Roman" pitchFamily="18" charset="0"/>
              <a:cs typeface="Times New Roman" pitchFamily="18" charset="0"/>
            </a:rPr>
            <a:t>Nguồn gốc của ý thức</a:t>
          </a:r>
          <a:endParaRPr lang="en-US" sz="32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r>
            <a:rPr lang="en-US" sz="3600" b="1">
              <a:solidFill>
                <a:schemeClr val="tx2"/>
              </a:solidFill>
              <a:latin typeface="Times New Roman" pitchFamily="18" charset="0"/>
              <a:cs typeface="Times New Roman" pitchFamily="18" charset="0"/>
            </a:rPr>
            <a:t>b.</a:t>
          </a:r>
          <a:endParaRPr lang="en-US" sz="36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EE87098A-61D7-40D5-AB9C-74ADF2D7BC2A}">
      <dgm:prSet phldrT="[Text]" custT="1"/>
      <dgm:spPr/>
      <dgm:t>
        <a:bodyPr/>
        <a:lstStyle/>
        <a:p>
          <a:pPr algn="l"/>
          <a:r>
            <a:rPr lang="en-US" sz="3200" b="1" dirty="0" err="1">
              <a:solidFill>
                <a:schemeClr val="tx2"/>
              </a:solidFill>
              <a:latin typeface="Times New Roman" pitchFamily="18" charset="0"/>
              <a:cs typeface="Times New Roman" pitchFamily="18" charset="0"/>
            </a:rPr>
            <a:t>Bản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chất</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của</a:t>
          </a:r>
          <a:r>
            <a:rPr lang="en-US" sz="3200" b="1" dirty="0">
              <a:solidFill>
                <a:schemeClr val="tx2"/>
              </a:solidFill>
              <a:latin typeface="Times New Roman" pitchFamily="18" charset="0"/>
              <a:cs typeface="Times New Roman" pitchFamily="18" charset="0"/>
            </a:rPr>
            <a:t> ý </a:t>
          </a:r>
          <a:r>
            <a:rPr lang="en-US" sz="3200" b="1" dirty="0" err="1">
              <a:solidFill>
                <a:schemeClr val="tx2"/>
              </a:solidFill>
              <a:latin typeface="Times New Roman" pitchFamily="18" charset="0"/>
              <a:cs typeface="Times New Roman" pitchFamily="18" charset="0"/>
            </a:rPr>
            <a:t>thức</a:t>
          </a:r>
          <a:endParaRPr lang="en-US" sz="32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582858C8-19D7-4776-A140-A2521D7811DC}">
      <dgm:prSet phldrT="[Text]" custT="1"/>
      <dgm:spPr>
        <a:solidFill>
          <a:schemeClr val="accent2"/>
        </a:solidFill>
      </dgm:spPr>
      <dgm:t>
        <a:bodyPr/>
        <a:lstStyle/>
        <a:p>
          <a:r>
            <a:rPr lang="en-US" sz="3600" b="1">
              <a:solidFill>
                <a:schemeClr val="tx2"/>
              </a:solidFill>
              <a:latin typeface="Times New Roman" pitchFamily="18" charset="0"/>
              <a:cs typeface="Times New Roman" pitchFamily="18" charset="0"/>
            </a:rPr>
            <a:t>c.</a:t>
          </a:r>
          <a:endParaRPr lang="en-US" sz="3600" b="1" dirty="0">
            <a:solidFill>
              <a:schemeClr val="tx2"/>
            </a:solidFill>
            <a:latin typeface="Times New Roman" pitchFamily="18" charset="0"/>
            <a:cs typeface="Times New Roman" pitchFamily="18" charset="0"/>
          </a:endParaRPr>
        </a:p>
      </dgm:t>
    </dgm:pt>
    <dgm:pt modelId="{AEBB10BB-E934-4EC5-9934-73CD8E9CA385}" type="parTrans" cxnId="{5CF0A8C4-9A2A-4832-925A-7E662834A0AB}">
      <dgm:prSet/>
      <dgm:spPr/>
      <dgm:t>
        <a:bodyPr/>
        <a:lstStyle/>
        <a:p>
          <a:endParaRPr lang="en-US" sz="2800">
            <a:solidFill>
              <a:schemeClr val="tx2"/>
            </a:solidFill>
            <a:latin typeface="Times New Roman" pitchFamily="18" charset="0"/>
            <a:cs typeface="Times New Roman" pitchFamily="18" charset="0"/>
          </a:endParaRPr>
        </a:p>
      </dgm:t>
    </dgm:pt>
    <dgm:pt modelId="{C4F8EC4F-5366-4053-B0EC-396E9551EBC8}" type="sibTrans" cxnId="{5CF0A8C4-9A2A-4832-925A-7E662834A0AB}">
      <dgm:prSet/>
      <dgm:spPr/>
      <dgm:t>
        <a:bodyPr/>
        <a:lstStyle/>
        <a:p>
          <a:endParaRPr lang="en-US" sz="2800">
            <a:solidFill>
              <a:schemeClr val="tx2"/>
            </a:solidFill>
            <a:latin typeface="Times New Roman" pitchFamily="18" charset="0"/>
            <a:cs typeface="Times New Roman" pitchFamily="18" charset="0"/>
          </a:endParaRPr>
        </a:p>
      </dgm:t>
    </dgm:pt>
    <dgm:pt modelId="{8AEA1BC0-95B2-47BA-8022-6CA77F32CDE3}">
      <dgm:prSet phldrT="[Text]" custT="1"/>
      <dgm:spPr/>
      <dgm:t>
        <a:bodyPr/>
        <a:lstStyle/>
        <a:p>
          <a:pPr algn="l"/>
          <a:r>
            <a:rPr lang="en-US" sz="3200" b="1">
              <a:solidFill>
                <a:schemeClr val="tx2"/>
              </a:solidFill>
              <a:latin typeface="Times New Roman" pitchFamily="18" charset="0"/>
              <a:cs typeface="Times New Roman" pitchFamily="18" charset="0"/>
            </a:rPr>
            <a:t>Kết cấu của ý thức</a:t>
          </a:r>
          <a:endParaRPr lang="en-US" sz="3200" b="1" dirty="0">
            <a:solidFill>
              <a:schemeClr val="tx2"/>
            </a:solidFill>
            <a:latin typeface="Times New Roman" pitchFamily="18" charset="0"/>
            <a:cs typeface="Times New Roman" pitchFamily="18" charset="0"/>
          </a:endParaRPr>
        </a:p>
      </dgm:t>
    </dgm:pt>
    <dgm:pt modelId="{3F14D451-AEC1-4645-B9B4-66EB8116A4F7}" type="parTrans" cxnId="{8A85D118-2745-466A-89DC-F3B22D0EB9A4}">
      <dgm:prSet/>
      <dgm:spPr/>
      <dgm:t>
        <a:bodyPr/>
        <a:lstStyle/>
        <a:p>
          <a:endParaRPr lang="en-US" sz="2800">
            <a:solidFill>
              <a:schemeClr val="tx2"/>
            </a:solidFill>
            <a:latin typeface="Times New Roman" pitchFamily="18" charset="0"/>
            <a:cs typeface="Times New Roman" pitchFamily="18" charset="0"/>
          </a:endParaRPr>
        </a:p>
      </dgm:t>
    </dgm:pt>
    <dgm:pt modelId="{903B0491-8226-4872-833A-6DCCF0A4411C}" type="sibTrans" cxnId="{8A85D118-2745-466A-89DC-F3B22D0EB9A4}">
      <dgm:prSet/>
      <dgm:spPr/>
      <dgm:t>
        <a:bodyPr/>
        <a:lstStyle/>
        <a:p>
          <a:endParaRPr lang="en-US" sz="2800">
            <a:solidFill>
              <a:schemeClr val="tx2"/>
            </a:solidFill>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dgm:presLayoutVars>
          <dgm:bulletEnabled val="1"/>
        </dgm:presLayoutVars>
      </dgm:prSet>
      <dgm:spPr/>
    </dgm:pt>
    <dgm:pt modelId="{CB6D562F-A83F-4040-BA6B-C3EAEC7F1B56}" type="pres">
      <dgm:prSet presAssocID="{B3DA407D-0D72-4CE5-B3EF-8307CA7052B0}" presName="sp" presStyleCnt="0"/>
      <dgm:spPr/>
    </dgm:pt>
    <dgm:pt modelId="{F0C03FF9-C898-4924-9D13-A144186E7F59}" type="pres">
      <dgm:prSet presAssocID="{582858C8-19D7-4776-A140-A2521D7811DC}" presName="composite" presStyleCnt="0"/>
      <dgm:spPr/>
    </dgm:pt>
    <dgm:pt modelId="{DBBD28F1-3C42-4E98-BF5C-7BC658136B3A}" type="pres">
      <dgm:prSet presAssocID="{582858C8-19D7-4776-A140-A2521D7811DC}" presName="parentText" presStyleLbl="alignNode1" presStyleIdx="2" presStyleCnt="3">
        <dgm:presLayoutVars>
          <dgm:chMax val="1"/>
          <dgm:bulletEnabled val="1"/>
        </dgm:presLayoutVars>
      </dgm:prSet>
      <dgm:spPr/>
    </dgm:pt>
    <dgm:pt modelId="{B0FFB85C-B400-45AD-AB4C-9893309CA128}" type="pres">
      <dgm:prSet presAssocID="{582858C8-19D7-4776-A140-A2521D7811DC}" presName="descendantText" presStyleLbl="alignAcc1" presStyleIdx="2" presStyleCnt="3">
        <dgm:presLayoutVars>
          <dgm:bulletEnabled val="1"/>
        </dgm:presLayoutVars>
      </dgm:prSet>
      <dgm:spPr/>
    </dgm:pt>
  </dgm:ptLst>
  <dgm:cxnLst>
    <dgm:cxn modelId="{40A47C13-6212-4CA7-9BBF-20CBE57C2DA4}" type="presOf" srcId="{582858C8-19D7-4776-A140-A2521D7811DC}" destId="{DBBD28F1-3C42-4E98-BF5C-7BC658136B3A}" srcOrd="0" destOrd="0" presId="urn:microsoft.com/office/officeart/2005/8/layout/chevron2"/>
    <dgm:cxn modelId="{8A85D118-2745-466A-89DC-F3B22D0EB9A4}" srcId="{582858C8-19D7-4776-A140-A2521D7811DC}" destId="{8AEA1BC0-95B2-47BA-8022-6CA77F32CDE3}" srcOrd="0" destOrd="0" parTransId="{3F14D451-AEC1-4645-B9B4-66EB8116A4F7}" sibTransId="{903B0491-8226-4872-833A-6DCCF0A4411C}"/>
    <dgm:cxn modelId="{94A8D32D-9245-4598-BFC4-41535380054B}" srcId="{06499D92-1B58-4ABB-B177-83C497903464}" destId="{9FF8373A-6519-49BB-9B1C-267FE05AD0D1}" srcOrd="1" destOrd="0" parTransId="{612F8D83-B44F-4931-95F9-3204CC9E1198}" sibTransId="{B3DA407D-0D72-4CE5-B3EF-8307CA7052B0}"/>
    <dgm:cxn modelId="{BE7ACB66-DCD4-47DF-992F-D151188EC994}" srcId="{9FF8373A-6519-49BB-9B1C-267FE05AD0D1}" destId="{EE87098A-61D7-40D5-AB9C-74ADF2D7BC2A}" srcOrd="0" destOrd="0" parTransId="{2805ECA1-21A3-4F8F-AA97-A9F008951F86}" sibTransId="{185FB2E3-4F8B-4609-ACC4-0782EEF88E18}"/>
    <dgm:cxn modelId="{4B516273-5B7E-451C-BBD2-CF8FF76F2ABE}" type="presOf" srcId="{8AEA1BC0-95B2-47BA-8022-6CA77F32CDE3}" destId="{B0FFB85C-B400-45AD-AB4C-9893309CA128}"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F3819AB6-7A7A-4E13-BDBB-56D5B4F94F7B}" type="presOf" srcId="{1D3F762B-C24B-4AED-81EC-C5404096EB3B}" destId="{0DAB1469-03E9-4D9F-BEEA-7BAD8D0AC49F}" srcOrd="0" destOrd="0" presId="urn:microsoft.com/office/officeart/2005/8/layout/chevron2"/>
    <dgm:cxn modelId="{5CF0A8C4-9A2A-4832-925A-7E662834A0AB}" srcId="{06499D92-1B58-4ABB-B177-83C497903464}" destId="{582858C8-19D7-4776-A140-A2521D7811DC}" srcOrd="2" destOrd="0" parTransId="{AEBB10BB-E934-4EC5-9934-73CD8E9CA385}" sibTransId="{C4F8EC4F-5366-4053-B0EC-396E9551EBC8}"/>
    <dgm:cxn modelId="{CEA815C7-373B-453A-928A-17E0F79B8E5D}" type="presOf" srcId="{6D78E838-C40B-4A2D-96AB-3C36A2D0DC16}" destId="{A7A3CE45-31EC-4F1E-B460-AE5C11441564}" srcOrd="0" destOrd="0" presId="urn:microsoft.com/office/officeart/2005/8/layout/chevron2"/>
    <dgm:cxn modelId="{3A7A59CD-E746-4D8F-8D44-A7D0B7EC788B}" type="presOf" srcId="{06499D92-1B58-4ABB-B177-83C497903464}" destId="{A8385CC5-9E3D-4630-8A14-80529E56AA25}"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4F49C3EF-3556-49AC-A3D7-ADB414F70B52}" type="presOf" srcId="{EE87098A-61D7-40D5-AB9C-74ADF2D7BC2A}" destId="{66EE8A80-F4D4-4B0E-81C4-C67A772FA914}" srcOrd="0" destOrd="0" presId="urn:microsoft.com/office/officeart/2005/8/layout/chevron2"/>
    <dgm:cxn modelId="{42B1E6F5-3775-44D9-8BC1-DBDA6A930D69}" type="presOf" srcId="{9FF8373A-6519-49BB-9B1C-267FE05AD0D1}" destId="{D2E498E5-5D32-477C-AD89-F3DFDEA2421E}" srcOrd="0" destOrd="0" presId="urn:microsoft.com/office/officeart/2005/8/layout/chevron2"/>
    <dgm:cxn modelId="{BA450171-ACE7-4650-9AD0-3A144144C725}" type="presParOf" srcId="{A8385CC5-9E3D-4630-8A14-80529E56AA25}" destId="{983C9849-91B6-45B4-BBE3-096EDDB9258B}" srcOrd="0" destOrd="0" presId="urn:microsoft.com/office/officeart/2005/8/layout/chevron2"/>
    <dgm:cxn modelId="{8EAB3EF9-F8A1-4619-A87D-E52DCC50D4A0}" type="presParOf" srcId="{983C9849-91B6-45B4-BBE3-096EDDB9258B}" destId="{A7A3CE45-31EC-4F1E-B460-AE5C11441564}" srcOrd="0" destOrd="0" presId="urn:microsoft.com/office/officeart/2005/8/layout/chevron2"/>
    <dgm:cxn modelId="{21565D5E-A330-4B43-A1BB-C1151B04A9DE}" type="presParOf" srcId="{983C9849-91B6-45B4-BBE3-096EDDB9258B}" destId="{0DAB1469-03E9-4D9F-BEEA-7BAD8D0AC49F}" srcOrd="1" destOrd="0" presId="urn:microsoft.com/office/officeart/2005/8/layout/chevron2"/>
    <dgm:cxn modelId="{DF4B60E9-1066-4A79-987A-27EE64A301F3}" type="presParOf" srcId="{A8385CC5-9E3D-4630-8A14-80529E56AA25}" destId="{263644C0-3AEF-472C-BC5B-C2E99FB885CD}" srcOrd="1" destOrd="0" presId="urn:microsoft.com/office/officeart/2005/8/layout/chevron2"/>
    <dgm:cxn modelId="{FF58A240-4945-4DFA-90C4-E12F88A6EDDC}" type="presParOf" srcId="{A8385CC5-9E3D-4630-8A14-80529E56AA25}" destId="{0EC25FD6-90FD-4D80-8465-5C87A0822180}" srcOrd="2" destOrd="0" presId="urn:microsoft.com/office/officeart/2005/8/layout/chevron2"/>
    <dgm:cxn modelId="{FC6BF2C4-ED77-48FE-B568-38C047F218CA}" type="presParOf" srcId="{0EC25FD6-90FD-4D80-8465-5C87A0822180}" destId="{D2E498E5-5D32-477C-AD89-F3DFDEA2421E}" srcOrd="0" destOrd="0" presId="urn:microsoft.com/office/officeart/2005/8/layout/chevron2"/>
    <dgm:cxn modelId="{1B5EE458-2852-4ED8-9AC3-DF4D126F73B9}" type="presParOf" srcId="{0EC25FD6-90FD-4D80-8465-5C87A0822180}" destId="{66EE8A80-F4D4-4B0E-81C4-C67A772FA914}" srcOrd="1" destOrd="0" presId="urn:microsoft.com/office/officeart/2005/8/layout/chevron2"/>
    <dgm:cxn modelId="{899A0F4B-69F7-4752-A300-8FABB914179C}" type="presParOf" srcId="{A8385CC5-9E3D-4630-8A14-80529E56AA25}" destId="{CB6D562F-A83F-4040-BA6B-C3EAEC7F1B56}" srcOrd="3" destOrd="0" presId="urn:microsoft.com/office/officeart/2005/8/layout/chevron2"/>
    <dgm:cxn modelId="{D566FF1E-4C65-431D-A226-9B3D27644611}" type="presParOf" srcId="{A8385CC5-9E3D-4630-8A14-80529E56AA25}" destId="{F0C03FF9-C898-4924-9D13-A144186E7F59}" srcOrd="4" destOrd="0" presId="urn:microsoft.com/office/officeart/2005/8/layout/chevron2"/>
    <dgm:cxn modelId="{E8B5FFFC-A66D-4088-A2EB-E9CAADD45DF2}" type="presParOf" srcId="{F0C03FF9-C898-4924-9D13-A144186E7F59}" destId="{DBBD28F1-3C42-4E98-BF5C-7BC658136B3A}" srcOrd="0" destOrd="0" presId="urn:microsoft.com/office/officeart/2005/8/layout/chevron2"/>
    <dgm:cxn modelId="{69DBD00B-9908-4B48-9E04-8A05E3B5AF5F}" type="presParOf" srcId="{F0C03FF9-C898-4924-9D13-A144186E7F59}" destId="{B0FFB85C-B400-45AD-AB4C-9893309CA12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B3CF6F-156D-4325-BF16-39EAB18E9D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588F34-DD04-407F-887F-B1B4C98F7A0E}">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Nguồn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gốc</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5AC26F19-146B-4426-8E97-5A448ABC3F0B}" type="parTrans" cxnId="{BE1CF25B-9526-4463-9FDB-25EA5A8DE0AE}">
      <dgm:prSet/>
      <dgm:spPr/>
      <dgm:t>
        <a:bodyPr/>
        <a:lstStyle/>
        <a:p>
          <a:endParaRPr lang="en-US"/>
        </a:p>
      </dgm:t>
    </dgm:pt>
    <dgm:pt modelId="{51BEB456-AEA2-435E-98AD-9C0A33C201AF}" type="sibTrans" cxnId="{BE1CF25B-9526-4463-9FDB-25EA5A8DE0AE}">
      <dgm:prSet/>
      <dgm:spPr/>
      <dgm:t>
        <a:bodyPr/>
        <a:lstStyle/>
        <a:p>
          <a:endParaRPr lang="en-US"/>
        </a:p>
      </dgm:t>
    </dgm:pt>
    <dgm:pt modelId="{0C95DDB3-69DA-4363-85BB-4EDECFCEC4E6}">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Tự</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nhiên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D6178B7C-6611-472A-A8A8-7BFAB3E1972A}" type="parTrans" cxnId="{A9F5BE0E-A0B3-4D1C-BF20-2AC68E62705C}">
      <dgm:prSet/>
      <dgm:spPr>
        <a:ln>
          <a:solidFill>
            <a:srgbClr val="FF0000"/>
          </a:solidFill>
        </a:ln>
      </dgm:spPr>
      <dgm:t>
        <a:bodyPr/>
        <a:lstStyle/>
        <a:p>
          <a:endParaRPr lang="en-US"/>
        </a:p>
      </dgm:t>
    </dgm:pt>
    <dgm:pt modelId="{9D96C052-CD46-418F-B354-B692E91B5B80}" type="sibTrans" cxnId="{A9F5BE0E-A0B3-4D1C-BF20-2AC68E62705C}">
      <dgm:prSet/>
      <dgm:spPr/>
      <dgm:t>
        <a:bodyPr/>
        <a:lstStyle/>
        <a:p>
          <a:endParaRPr lang="en-US"/>
        </a:p>
      </dgm:t>
    </dgm:pt>
    <dgm:pt modelId="{8862CC15-814E-4A21-82A1-A70AB04A28AF}">
      <dgm:prSet phldrT="[Text]" custT="1"/>
      <dgm:spPr>
        <a:solidFill>
          <a:schemeClr val="accent2">
            <a:lumMod val="20000"/>
            <a:lumOff val="80000"/>
          </a:schemeClr>
        </a:solidFill>
        <a:ln>
          <a:solidFill>
            <a:srgbClr val="FF0000"/>
          </a:solidFill>
        </a:ln>
      </dgm:spPr>
      <dgm:t>
        <a:bodyPr/>
        <a:lstStyle/>
        <a:p>
          <a:r>
            <a:rPr lang="en-US" sz="3200" b="0" dirty="0" err="1">
              <a:solidFill>
                <a:schemeClr val="tx2"/>
              </a:solidFill>
              <a:latin typeface="Times New Roman" panose="02020603050405020304" pitchFamily="18" charset="0"/>
              <a:cs typeface="Times New Roman" panose="02020603050405020304" pitchFamily="18" charset="0"/>
            </a:rPr>
            <a:t>Bộ</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óc</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của</a:t>
          </a:r>
          <a:r>
            <a:rPr lang="en-US" sz="3200" b="0" dirty="0">
              <a:solidFill>
                <a:schemeClr val="tx2"/>
              </a:solidFill>
              <a:latin typeface="Times New Roman" panose="02020603050405020304" pitchFamily="18" charset="0"/>
              <a:cs typeface="Times New Roman" panose="02020603050405020304" pitchFamily="18" charset="0"/>
            </a:rPr>
            <a:t> con </a:t>
          </a:r>
          <a:r>
            <a:rPr lang="en-US" sz="3200" b="0" dirty="0" err="1">
              <a:solidFill>
                <a:schemeClr val="tx2"/>
              </a:solidFill>
              <a:latin typeface="Times New Roman" panose="02020603050405020304" pitchFamily="18" charset="0"/>
              <a:cs typeface="Times New Roman" panose="02020603050405020304" pitchFamily="18" charset="0"/>
            </a:rPr>
            <a:t>người</a:t>
          </a:r>
          <a:r>
            <a:rPr lang="en-US" sz="3200" b="0" dirty="0">
              <a:solidFill>
                <a:schemeClr val="tx2"/>
              </a:solidFill>
              <a:latin typeface="Times New Roman" panose="02020603050405020304" pitchFamily="18" charset="0"/>
              <a:cs typeface="Times New Roman" panose="02020603050405020304" pitchFamily="18" charset="0"/>
            </a:rPr>
            <a:t>; TGKQ;</a:t>
          </a:r>
        </a:p>
        <a:p>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sự</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phản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ánh</a:t>
          </a:r>
          <a:r>
            <a:rPr lang="en-US" sz="3200" b="0" dirty="0">
              <a:solidFill>
                <a:schemeClr val="tx2"/>
              </a:solidFill>
              <a:latin typeface="Times New Roman" panose="02020603050405020304" pitchFamily="18" charset="0"/>
              <a:cs typeface="Times New Roman" panose="02020603050405020304" pitchFamily="18" charset="0"/>
            </a:rPr>
            <a:t> HTKQ</a:t>
          </a:r>
        </a:p>
      </dgm:t>
    </dgm:pt>
    <dgm:pt modelId="{03CF05A6-5025-4925-9710-8F23A5150186}" type="parTrans" cxnId="{5350C73E-19F9-4F4B-9DD0-936B58E33DE5}">
      <dgm:prSet/>
      <dgm:spPr>
        <a:ln>
          <a:solidFill>
            <a:srgbClr val="FF0000"/>
          </a:solidFill>
        </a:ln>
      </dgm:spPr>
      <dgm:t>
        <a:bodyPr/>
        <a:lstStyle/>
        <a:p>
          <a:endParaRPr lang="en-US"/>
        </a:p>
      </dgm:t>
    </dgm:pt>
    <dgm:pt modelId="{731E8DDC-A869-4479-B655-F7B5A87DFE77}" type="sibTrans" cxnId="{5350C73E-19F9-4F4B-9DD0-936B58E33DE5}">
      <dgm:prSet/>
      <dgm:spPr/>
      <dgm:t>
        <a:bodyPr/>
        <a:lstStyle/>
        <a:p>
          <a:endParaRPr lang="en-US"/>
        </a:p>
      </dgm:t>
    </dgm:pt>
    <dgm:pt modelId="{1D185ACF-58D6-4F88-819A-35C8C8DB4710}">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Xã</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hội</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93931979-9519-4468-B222-F334983F202A}" type="parTrans" cxnId="{DB0C5B4D-CE1B-4476-9BFD-13D276AF0A75}">
      <dgm:prSet/>
      <dgm:spPr>
        <a:ln>
          <a:solidFill>
            <a:srgbClr val="FF0000"/>
          </a:solidFill>
        </a:ln>
      </dgm:spPr>
      <dgm:t>
        <a:bodyPr/>
        <a:lstStyle/>
        <a:p>
          <a:endParaRPr lang="en-US"/>
        </a:p>
      </dgm:t>
    </dgm:pt>
    <dgm:pt modelId="{B4B3B919-4E63-46E5-9B5D-7DE0C63D52D6}" type="sibTrans" cxnId="{DB0C5B4D-CE1B-4476-9BFD-13D276AF0A75}">
      <dgm:prSet/>
      <dgm:spPr/>
      <dgm:t>
        <a:bodyPr/>
        <a:lstStyle/>
        <a:p>
          <a:endParaRPr lang="en-US"/>
        </a:p>
      </dgm:t>
    </dgm:pt>
    <dgm:pt modelId="{92A74105-7169-4D65-B26D-5DB7AF1CFE3E}">
      <dgm:prSet phldrT="[Text]" custT="1"/>
      <dgm:spPr>
        <a:solidFill>
          <a:schemeClr val="accent2">
            <a:lumMod val="20000"/>
            <a:lumOff val="80000"/>
          </a:schemeClr>
        </a:solidFill>
        <a:ln>
          <a:solidFill>
            <a:srgbClr val="FF0000"/>
          </a:solidFill>
        </a:ln>
      </dgm:spPr>
      <dgm:t>
        <a:bodyPr/>
        <a:lstStyle/>
        <a:p>
          <a:r>
            <a:rPr lang="en-US" sz="3200" b="0" dirty="0">
              <a:solidFill>
                <a:schemeClr val="tx2"/>
              </a:solidFill>
              <a:latin typeface="Times New Roman" panose="02020603050405020304" pitchFamily="18" charset="0"/>
              <a:cs typeface="Times New Roman" panose="02020603050405020304" pitchFamily="18" charset="0"/>
            </a:rPr>
            <a:t>Lao </a:t>
          </a:r>
          <a:r>
            <a:rPr lang="en-US" sz="3200" b="0" dirty="0" err="1">
              <a:solidFill>
                <a:schemeClr val="tx2"/>
              </a:solidFill>
              <a:latin typeface="Times New Roman" panose="02020603050405020304" pitchFamily="18" charset="0"/>
              <a:cs typeface="Times New Roman" panose="02020603050405020304" pitchFamily="18" charset="0"/>
            </a:rPr>
            <a:t>động</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và</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ngôn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ngữ</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3D11869F-F77A-47C7-8125-7E2661686EED}" type="parTrans" cxnId="{0FA4CFFA-6F17-415B-BA52-CDA9D01ABCBF}">
      <dgm:prSet/>
      <dgm:spPr>
        <a:ln>
          <a:solidFill>
            <a:srgbClr val="FF0000"/>
          </a:solidFill>
        </a:ln>
      </dgm:spPr>
      <dgm:t>
        <a:bodyPr/>
        <a:lstStyle/>
        <a:p>
          <a:endParaRPr lang="en-US"/>
        </a:p>
      </dgm:t>
    </dgm:pt>
    <dgm:pt modelId="{9117CB85-2CE5-4A67-AFCB-105467516256}" type="sibTrans" cxnId="{0FA4CFFA-6F17-415B-BA52-CDA9D01ABCBF}">
      <dgm:prSet/>
      <dgm:spPr/>
      <dgm:t>
        <a:bodyPr/>
        <a:lstStyle/>
        <a:p>
          <a:endParaRPr lang="en-US"/>
        </a:p>
      </dgm:t>
    </dgm:pt>
    <dgm:pt modelId="{98FE8A7E-D414-4932-9FA1-FBFDC7407826}" type="pres">
      <dgm:prSet presAssocID="{6BB3CF6F-156D-4325-BF16-39EAB18E9DE2}" presName="diagram" presStyleCnt="0">
        <dgm:presLayoutVars>
          <dgm:chPref val="1"/>
          <dgm:dir/>
          <dgm:animOne val="branch"/>
          <dgm:animLvl val="lvl"/>
          <dgm:resizeHandles val="exact"/>
        </dgm:presLayoutVars>
      </dgm:prSet>
      <dgm:spPr/>
    </dgm:pt>
    <dgm:pt modelId="{A3C43D4A-5B97-4267-A142-4F8FF866311E}" type="pres">
      <dgm:prSet presAssocID="{2F588F34-DD04-407F-887F-B1B4C98F7A0E}" presName="root1" presStyleCnt="0"/>
      <dgm:spPr/>
    </dgm:pt>
    <dgm:pt modelId="{0861965A-2682-42FC-AC9E-69E8288845E3}" type="pres">
      <dgm:prSet presAssocID="{2F588F34-DD04-407F-887F-B1B4C98F7A0E}" presName="LevelOneTextNode" presStyleLbl="node0" presStyleIdx="0" presStyleCnt="1">
        <dgm:presLayoutVars>
          <dgm:chPref val="3"/>
        </dgm:presLayoutVars>
      </dgm:prSet>
      <dgm:spPr/>
    </dgm:pt>
    <dgm:pt modelId="{B6BFFB17-DDEA-4B2E-A1C4-248CAC81D481}" type="pres">
      <dgm:prSet presAssocID="{2F588F34-DD04-407F-887F-B1B4C98F7A0E}" presName="level2hierChild" presStyleCnt="0"/>
      <dgm:spPr/>
    </dgm:pt>
    <dgm:pt modelId="{16BAF90B-0BD2-405F-B8D4-AD7F63847806}" type="pres">
      <dgm:prSet presAssocID="{D6178B7C-6611-472A-A8A8-7BFAB3E1972A}" presName="conn2-1" presStyleLbl="parChTrans1D2" presStyleIdx="0" presStyleCnt="2"/>
      <dgm:spPr/>
    </dgm:pt>
    <dgm:pt modelId="{8ECAFBAB-2F4F-4D24-A585-65072BBE12A7}" type="pres">
      <dgm:prSet presAssocID="{D6178B7C-6611-472A-A8A8-7BFAB3E1972A}" presName="connTx" presStyleLbl="parChTrans1D2" presStyleIdx="0" presStyleCnt="2"/>
      <dgm:spPr/>
    </dgm:pt>
    <dgm:pt modelId="{455E875C-8C4F-4BF8-8836-0AEB821FA0E7}" type="pres">
      <dgm:prSet presAssocID="{0C95DDB3-69DA-4363-85BB-4EDECFCEC4E6}" presName="root2" presStyleCnt="0"/>
      <dgm:spPr/>
    </dgm:pt>
    <dgm:pt modelId="{D0C0D602-2B30-49B4-AF24-A08F9EC7D67E}" type="pres">
      <dgm:prSet presAssocID="{0C95DDB3-69DA-4363-85BB-4EDECFCEC4E6}" presName="LevelTwoTextNode" presStyleLbl="node2" presStyleIdx="0" presStyleCnt="2">
        <dgm:presLayoutVars>
          <dgm:chPref val="3"/>
        </dgm:presLayoutVars>
      </dgm:prSet>
      <dgm:spPr/>
    </dgm:pt>
    <dgm:pt modelId="{CA86EA2A-6648-476B-9F6A-60313FBAC487}" type="pres">
      <dgm:prSet presAssocID="{0C95DDB3-69DA-4363-85BB-4EDECFCEC4E6}" presName="level3hierChild" presStyleCnt="0"/>
      <dgm:spPr/>
    </dgm:pt>
    <dgm:pt modelId="{0648311A-7BD8-4830-B16E-6876A572E28C}" type="pres">
      <dgm:prSet presAssocID="{03CF05A6-5025-4925-9710-8F23A5150186}" presName="conn2-1" presStyleLbl="parChTrans1D3" presStyleIdx="0" presStyleCnt="2"/>
      <dgm:spPr/>
    </dgm:pt>
    <dgm:pt modelId="{8CF8722C-5897-43B0-BE13-A90C59D9815F}" type="pres">
      <dgm:prSet presAssocID="{03CF05A6-5025-4925-9710-8F23A5150186}" presName="connTx" presStyleLbl="parChTrans1D3" presStyleIdx="0" presStyleCnt="2"/>
      <dgm:spPr/>
    </dgm:pt>
    <dgm:pt modelId="{A230D972-D062-490E-89FD-25A437462226}" type="pres">
      <dgm:prSet presAssocID="{8862CC15-814E-4A21-82A1-A70AB04A28AF}" presName="root2" presStyleCnt="0"/>
      <dgm:spPr/>
    </dgm:pt>
    <dgm:pt modelId="{FD294C9A-744F-4EA2-93A9-3386047E403C}" type="pres">
      <dgm:prSet presAssocID="{8862CC15-814E-4A21-82A1-A70AB04A28AF}" presName="LevelTwoTextNode" presStyleLbl="node3" presStyleIdx="0" presStyleCnt="2" custScaleX="300584" custScaleY="206208">
        <dgm:presLayoutVars>
          <dgm:chPref val="3"/>
        </dgm:presLayoutVars>
      </dgm:prSet>
      <dgm:spPr/>
    </dgm:pt>
    <dgm:pt modelId="{80DECA1D-AB63-4420-AE76-29022BC566E2}" type="pres">
      <dgm:prSet presAssocID="{8862CC15-814E-4A21-82A1-A70AB04A28AF}" presName="level3hierChild" presStyleCnt="0"/>
      <dgm:spPr/>
    </dgm:pt>
    <dgm:pt modelId="{B9A08839-B77C-4260-915D-D92494535136}" type="pres">
      <dgm:prSet presAssocID="{93931979-9519-4468-B222-F334983F202A}" presName="conn2-1" presStyleLbl="parChTrans1D2" presStyleIdx="1" presStyleCnt="2"/>
      <dgm:spPr/>
    </dgm:pt>
    <dgm:pt modelId="{08378721-CF5F-4FC7-9409-A4D8A27825E2}" type="pres">
      <dgm:prSet presAssocID="{93931979-9519-4468-B222-F334983F202A}" presName="connTx" presStyleLbl="parChTrans1D2" presStyleIdx="1" presStyleCnt="2"/>
      <dgm:spPr/>
    </dgm:pt>
    <dgm:pt modelId="{7827C428-DBA9-45AF-B04E-0ECCF420844F}" type="pres">
      <dgm:prSet presAssocID="{1D185ACF-58D6-4F88-819A-35C8C8DB4710}" presName="root2" presStyleCnt="0"/>
      <dgm:spPr/>
    </dgm:pt>
    <dgm:pt modelId="{6241B2C2-2301-4438-99FC-CD7D468091FE}" type="pres">
      <dgm:prSet presAssocID="{1D185ACF-58D6-4F88-819A-35C8C8DB4710}" presName="LevelTwoTextNode" presStyleLbl="node2" presStyleIdx="1" presStyleCnt="2">
        <dgm:presLayoutVars>
          <dgm:chPref val="3"/>
        </dgm:presLayoutVars>
      </dgm:prSet>
      <dgm:spPr/>
    </dgm:pt>
    <dgm:pt modelId="{95AD3F76-C6A4-46EF-8660-4E8F5F636657}" type="pres">
      <dgm:prSet presAssocID="{1D185ACF-58D6-4F88-819A-35C8C8DB4710}" presName="level3hierChild" presStyleCnt="0"/>
      <dgm:spPr/>
    </dgm:pt>
    <dgm:pt modelId="{DF15E56E-D249-4F53-BE16-7D37B1F4AFB7}" type="pres">
      <dgm:prSet presAssocID="{3D11869F-F77A-47C7-8125-7E2661686EED}" presName="conn2-1" presStyleLbl="parChTrans1D3" presStyleIdx="1" presStyleCnt="2"/>
      <dgm:spPr/>
    </dgm:pt>
    <dgm:pt modelId="{6FBC7410-3D96-472E-BDDF-5C56D8E14E2C}" type="pres">
      <dgm:prSet presAssocID="{3D11869F-F77A-47C7-8125-7E2661686EED}" presName="connTx" presStyleLbl="parChTrans1D3" presStyleIdx="1" presStyleCnt="2"/>
      <dgm:spPr/>
    </dgm:pt>
    <dgm:pt modelId="{37C69801-8D4D-487B-8556-13C404BB8E1D}" type="pres">
      <dgm:prSet presAssocID="{92A74105-7169-4D65-B26D-5DB7AF1CFE3E}" presName="root2" presStyleCnt="0"/>
      <dgm:spPr/>
    </dgm:pt>
    <dgm:pt modelId="{F3FEE14A-4303-4500-B115-BD653AA85D10}" type="pres">
      <dgm:prSet presAssocID="{92A74105-7169-4D65-B26D-5DB7AF1CFE3E}" presName="LevelTwoTextNode" presStyleLbl="node3" presStyleIdx="1" presStyleCnt="2" custScaleX="300584" custScaleY="206208">
        <dgm:presLayoutVars>
          <dgm:chPref val="3"/>
        </dgm:presLayoutVars>
      </dgm:prSet>
      <dgm:spPr/>
    </dgm:pt>
    <dgm:pt modelId="{212C09E5-B58C-4F4F-BC82-AC313DB1052F}" type="pres">
      <dgm:prSet presAssocID="{92A74105-7169-4D65-B26D-5DB7AF1CFE3E}" presName="level3hierChild" presStyleCnt="0"/>
      <dgm:spPr/>
    </dgm:pt>
  </dgm:ptLst>
  <dgm:cxnLst>
    <dgm:cxn modelId="{A9F5BE0E-A0B3-4D1C-BF20-2AC68E62705C}" srcId="{2F588F34-DD04-407F-887F-B1B4C98F7A0E}" destId="{0C95DDB3-69DA-4363-85BB-4EDECFCEC4E6}" srcOrd="0" destOrd="0" parTransId="{D6178B7C-6611-472A-A8A8-7BFAB3E1972A}" sibTransId="{9D96C052-CD46-418F-B354-B692E91B5B80}"/>
    <dgm:cxn modelId="{3974F916-A7FE-4665-BBC8-EF2E464BB2C3}" type="presOf" srcId="{93931979-9519-4468-B222-F334983F202A}" destId="{B9A08839-B77C-4260-915D-D92494535136}" srcOrd="0" destOrd="0" presId="urn:microsoft.com/office/officeart/2005/8/layout/hierarchy2"/>
    <dgm:cxn modelId="{5D966826-B1C8-49B1-ABBA-A47199250027}" type="presOf" srcId="{2F588F34-DD04-407F-887F-B1B4C98F7A0E}" destId="{0861965A-2682-42FC-AC9E-69E8288845E3}" srcOrd="0" destOrd="0" presId="urn:microsoft.com/office/officeart/2005/8/layout/hierarchy2"/>
    <dgm:cxn modelId="{5350C73E-19F9-4F4B-9DD0-936B58E33DE5}" srcId="{0C95DDB3-69DA-4363-85BB-4EDECFCEC4E6}" destId="{8862CC15-814E-4A21-82A1-A70AB04A28AF}" srcOrd="0" destOrd="0" parTransId="{03CF05A6-5025-4925-9710-8F23A5150186}" sibTransId="{731E8DDC-A869-4479-B655-F7B5A87DFE77}"/>
    <dgm:cxn modelId="{DB0C5B4D-CE1B-4476-9BFD-13D276AF0A75}" srcId="{2F588F34-DD04-407F-887F-B1B4C98F7A0E}" destId="{1D185ACF-58D6-4F88-819A-35C8C8DB4710}" srcOrd="1" destOrd="0" parTransId="{93931979-9519-4468-B222-F334983F202A}" sibTransId="{B4B3B919-4E63-46E5-9B5D-7DE0C63D52D6}"/>
    <dgm:cxn modelId="{3A35A14D-87CE-46BB-8339-61AD72D90CA6}" type="presOf" srcId="{0C95DDB3-69DA-4363-85BB-4EDECFCEC4E6}" destId="{D0C0D602-2B30-49B4-AF24-A08F9EC7D67E}" srcOrd="0" destOrd="0" presId="urn:microsoft.com/office/officeart/2005/8/layout/hierarchy2"/>
    <dgm:cxn modelId="{CB61AF55-7950-436D-9B9E-98316D622AD7}" type="presOf" srcId="{D6178B7C-6611-472A-A8A8-7BFAB3E1972A}" destId="{16BAF90B-0BD2-405F-B8D4-AD7F63847806}" srcOrd="0" destOrd="0" presId="urn:microsoft.com/office/officeart/2005/8/layout/hierarchy2"/>
    <dgm:cxn modelId="{F40BBB55-F108-422C-A60D-C981F1E3DE90}" type="presOf" srcId="{3D11869F-F77A-47C7-8125-7E2661686EED}" destId="{6FBC7410-3D96-472E-BDDF-5C56D8E14E2C}" srcOrd="1" destOrd="0" presId="urn:microsoft.com/office/officeart/2005/8/layout/hierarchy2"/>
    <dgm:cxn modelId="{BE1CF25B-9526-4463-9FDB-25EA5A8DE0AE}" srcId="{6BB3CF6F-156D-4325-BF16-39EAB18E9DE2}" destId="{2F588F34-DD04-407F-887F-B1B4C98F7A0E}" srcOrd="0" destOrd="0" parTransId="{5AC26F19-146B-4426-8E97-5A448ABC3F0B}" sibTransId="{51BEB456-AEA2-435E-98AD-9C0A33C201AF}"/>
    <dgm:cxn modelId="{22D6086A-9BB0-4985-A510-26CD2CB34233}" type="presOf" srcId="{D6178B7C-6611-472A-A8A8-7BFAB3E1972A}" destId="{8ECAFBAB-2F4F-4D24-A585-65072BBE12A7}" srcOrd="1" destOrd="0" presId="urn:microsoft.com/office/officeart/2005/8/layout/hierarchy2"/>
    <dgm:cxn modelId="{794BCE70-5989-4364-B95A-C8F5281A04EA}" type="presOf" srcId="{03CF05A6-5025-4925-9710-8F23A5150186}" destId="{0648311A-7BD8-4830-B16E-6876A572E28C}" srcOrd="0" destOrd="0" presId="urn:microsoft.com/office/officeart/2005/8/layout/hierarchy2"/>
    <dgm:cxn modelId="{87C9FC70-0CE2-4F98-87FB-AA79B98F2A96}" type="presOf" srcId="{1D185ACF-58D6-4F88-819A-35C8C8DB4710}" destId="{6241B2C2-2301-4438-99FC-CD7D468091FE}" srcOrd="0" destOrd="0" presId="urn:microsoft.com/office/officeart/2005/8/layout/hierarchy2"/>
    <dgm:cxn modelId="{B8A03275-8932-4DEA-887F-11388D6DEBE1}" type="presOf" srcId="{92A74105-7169-4D65-B26D-5DB7AF1CFE3E}" destId="{F3FEE14A-4303-4500-B115-BD653AA85D10}" srcOrd="0" destOrd="0" presId="urn:microsoft.com/office/officeart/2005/8/layout/hierarchy2"/>
    <dgm:cxn modelId="{214BDC81-A755-42E3-9F62-97554E8ACCBB}" type="presOf" srcId="{8862CC15-814E-4A21-82A1-A70AB04A28AF}" destId="{FD294C9A-744F-4EA2-93A9-3386047E403C}" srcOrd="0" destOrd="0" presId="urn:microsoft.com/office/officeart/2005/8/layout/hierarchy2"/>
    <dgm:cxn modelId="{3FF9099D-AADA-4E4C-9157-281BB86DD881}" type="presOf" srcId="{03CF05A6-5025-4925-9710-8F23A5150186}" destId="{8CF8722C-5897-43B0-BE13-A90C59D9815F}" srcOrd="1" destOrd="0" presId="urn:microsoft.com/office/officeart/2005/8/layout/hierarchy2"/>
    <dgm:cxn modelId="{033216C7-28E9-4827-83A4-CFCC2A113FD1}" type="presOf" srcId="{93931979-9519-4468-B222-F334983F202A}" destId="{08378721-CF5F-4FC7-9409-A4D8A27825E2}" srcOrd="1" destOrd="0" presId="urn:microsoft.com/office/officeart/2005/8/layout/hierarchy2"/>
    <dgm:cxn modelId="{6669D9D6-6E82-4F32-9FFB-4C8B0C00506B}" type="presOf" srcId="{3D11869F-F77A-47C7-8125-7E2661686EED}" destId="{DF15E56E-D249-4F53-BE16-7D37B1F4AFB7}" srcOrd="0" destOrd="0" presId="urn:microsoft.com/office/officeart/2005/8/layout/hierarchy2"/>
    <dgm:cxn modelId="{4C9161E2-A9E7-4604-8CE4-E7AD39C6135D}" type="presOf" srcId="{6BB3CF6F-156D-4325-BF16-39EAB18E9DE2}" destId="{98FE8A7E-D414-4932-9FA1-FBFDC7407826}" srcOrd="0" destOrd="0" presId="urn:microsoft.com/office/officeart/2005/8/layout/hierarchy2"/>
    <dgm:cxn modelId="{0FA4CFFA-6F17-415B-BA52-CDA9D01ABCBF}" srcId="{1D185ACF-58D6-4F88-819A-35C8C8DB4710}" destId="{92A74105-7169-4D65-B26D-5DB7AF1CFE3E}" srcOrd="0" destOrd="0" parTransId="{3D11869F-F77A-47C7-8125-7E2661686EED}" sibTransId="{9117CB85-2CE5-4A67-AFCB-105467516256}"/>
    <dgm:cxn modelId="{86750899-B98D-4513-B003-50AC9C1B1541}" type="presParOf" srcId="{98FE8A7E-D414-4932-9FA1-FBFDC7407826}" destId="{A3C43D4A-5B97-4267-A142-4F8FF866311E}" srcOrd="0" destOrd="0" presId="urn:microsoft.com/office/officeart/2005/8/layout/hierarchy2"/>
    <dgm:cxn modelId="{31E3F018-1D65-4F51-82CC-B1444FB8E703}" type="presParOf" srcId="{A3C43D4A-5B97-4267-A142-4F8FF866311E}" destId="{0861965A-2682-42FC-AC9E-69E8288845E3}" srcOrd="0" destOrd="0" presId="urn:microsoft.com/office/officeart/2005/8/layout/hierarchy2"/>
    <dgm:cxn modelId="{6AAD7698-650D-4334-8FEC-259AF0CEF8B0}" type="presParOf" srcId="{A3C43D4A-5B97-4267-A142-4F8FF866311E}" destId="{B6BFFB17-DDEA-4B2E-A1C4-248CAC81D481}" srcOrd="1" destOrd="0" presId="urn:microsoft.com/office/officeart/2005/8/layout/hierarchy2"/>
    <dgm:cxn modelId="{280CDF54-0E7E-4885-A799-C71DA21721B6}" type="presParOf" srcId="{B6BFFB17-DDEA-4B2E-A1C4-248CAC81D481}" destId="{16BAF90B-0BD2-405F-B8D4-AD7F63847806}" srcOrd="0" destOrd="0" presId="urn:microsoft.com/office/officeart/2005/8/layout/hierarchy2"/>
    <dgm:cxn modelId="{02D743FA-56E2-4380-B21D-96C38FFE6C12}" type="presParOf" srcId="{16BAF90B-0BD2-405F-B8D4-AD7F63847806}" destId="{8ECAFBAB-2F4F-4D24-A585-65072BBE12A7}" srcOrd="0" destOrd="0" presId="urn:microsoft.com/office/officeart/2005/8/layout/hierarchy2"/>
    <dgm:cxn modelId="{94CC2475-088A-4AA2-8CA1-1290A5B3D9A6}" type="presParOf" srcId="{B6BFFB17-DDEA-4B2E-A1C4-248CAC81D481}" destId="{455E875C-8C4F-4BF8-8836-0AEB821FA0E7}" srcOrd="1" destOrd="0" presId="urn:microsoft.com/office/officeart/2005/8/layout/hierarchy2"/>
    <dgm:cxn modelId="{9DAFDB8C-E565-458C-B0DC-98B39D68F3F0}" type="presParOf" srcId="{455E875C-8C4F-4BF8-8836-0AEB821FA0E7}" destId="{D0C0D602-2B30-49B4-AF24-A08F9EC7D67E}" srcOrd="0" destOrd="0" presId="urn:microsoft.com/office/officeart/2005/8/layout/hierarchy2"/>
    <dgm:cxn modelId="{8DAEEF4D-8CF1-4F05-8965-2DCCF3156E21}" type="presParOf" srcId="{455E875C-8C4F-4BF8-8836-0AEB821FA0E7}" destId="{CA86EA2A-6648-476B-9F6A-60313FBAC487}" srcOrd="1" destOrd="0" presId="urn:microsoft.com/office/officeart/2005/8/layout/hierarchy2"/>
    <dgm:cxn modelId="{035901A5-2A9C-401E-9A74-44F0D370CDB0}" type="presParOf" srcId="{CA86EA2A-6648-476B-9F6A-60313FBAC487}" destId="{0648311A-7BD8-4830-B16E-6876A572E28C}" srcOrd="0" destOrd="0" presId="urn:microsoft.com/office/officeart/2005/8/layout/hierarchy2"/>
    <dgm:cxn modelId="{C7C4C8BA-9F67-4251-ABBF-DF2C138A2981}" type="presParOf" srcId="{0648311A-7BD8-4830-B16E-6876A572E28C}" destId="{8CF8722C-5897-43B0-BE13-A90C59D9815F}" srcOrd="0" destOrd="0" presId="urn:microsoft.com/office/officeart/2005/8/layout/hierarchy2"/>
    <dgm:cxn modelId="{05915D36-ED62-4F00-824E-719A07E401BA}" type="presParOf" srcId="{CA86EA2A-6648-476B-9F6A-60313FBAC487}" destId="{A230D972-D062-490E-89FD-25A437462226}" srcOrd="1" destOrd="0" presId="urn:microsoft.com/office/officeart/2005/8/layout/hierarchy2"/>
    <dgm:cxn modelId="{1250D4BC-F921-4B04-A88D-9928CBFB37A6}" type="presParOf" srcId="{A230D972-D062-490E-89FD-25A437462226}" destId="{FD294C9A-744F-4EA2-93A9-3386047E403C}" srcOrd="0" destOrd="0" presId="urn:microsoft.com/office/officeart/2005/8/layout/hierarchy2"/>
    <dgm:cxn modelId="{FDC4B049-B7A1-458C-AB32-20B46F59949A}" type="presParOf" srcId="{A230D972-D062-490E-89FD-25A437462226}" destId="{80DECA1D-AB63-4420-AE76-29022BC566E2}" srcOrd="1" destOrd="0" presId="urn:microsoft.com/office/officeart/2005/8/layout/hierarchy2"/>
    <dgm:cxn modelId="{394F0201-C642-4CE9-B5CE-280831DFC858}" type="presParOf" srcId="{B6BFFB17-DDEA-4B2E-A1C4-248CAC81D481}" destId="{B9A08839-B77C-4260-915D-D92494535136}" srcOrd="2" destOrd="0" presId="urn:microsoft.com/office/officeart/2005/8/layout/hierarchy2"/>
    <dgm:cxn modelId="{C74ACB50-2A4F-4B35-A6C4-95D90A271E53}" type="presParOf" srcId="{B9A08839-B77C-4260-915D-D92494535136}" destId="{08378721-CF5F-4FC7-9409-A4D8A27825E2}" srcOrd="0" destOrd="0" presId="urn:microsoft.com/office/officeart/2005/8/layout/hierarchy2"/>
    <dgm:cxn modelId="{9D5A9EE5-B712-4BEC-A684-8105895C525D}" type="presParOf" srcId="{B6BFFB17-DDEA-4B2E-A1C4-248CAC81D481}" destId="{7827C428-DBA9-45AF-B04E-0ECCF420844F}" srcOrd="3" destOrd="0" presId="urn:microsoft.com/office/officeart/2005/8/layout/hierarchy2"/>
    <dgm:cxn modelId="{F5B38B14-30DA-4786-84B3-D478C9720F69}" type="presParOf" srcId="{7827C428-DBA9-45AF-B04E-0ECCF420844F}" destId="{6241B2C2-2301-4438-99FC-CD7D468091FE}" srcOrd="0" destOrd="0" presId="urn:microsoft.com/office/officeart/2005/8/layout/hierarchy2"/>
    <dgm:cxn modelId="{57BCB4AF-141C-47B8-AE5F-0D2EB38DCE2D}" type="presParOf" srcId="{7827C428-DBA9-45AF-B04E-0ECCF420844F}" destId="{95AD3F76-C6A4-46EF-8660-4E8F5F636657}" srcOrd="1" destOrd="0" presId="urn:microsoft.com/office/officeart/2005/8/layout/hierarchy2"/>
    <dgm:cxn modelId="{8D1D1084-F9B2-4A1D-B2FC-8B1F04A5FA36}" type="presParOf" srcId="{95AD3F76-C6A4-46EF-8660-4E8F5F636657}" destId="{DF15E56E-D249-4F53-BE16-7D37B1F4AFB7}" srcOrd="0" destOrd="0" presId="urn:microsoft.com/office/officeart/2005/8/layout/hierarchy2"/>
    <dgm:cxn modelId="{B7D792FF-E9B7-46BE-AD94-92EC72572FDC}" type="presParOf" srcId="{DF15E56E-D249-4F53-BE16-7D37B1F4AFB7}" destId="{6FBC7410-3D96-472E-BDDF-5C56D8E14E2C}" srcOrd="0" destOrd="0" presId="urn:microsoft.com/office/officeart/2005/8/layout/hierarchy2"/>
    <dgm:cxn modelId="{528F4B32-5154-46F2-8E9B-F778F58E29C4}" type="presParOf" srcId="{95AD3F76-C6A4-46EF-8660-4E8F5F636657}" destId="{37C69801-8D4D-487B-8556-13C404BB8E1D}" srcOrd="1" destOrd="0" presId="urn:microsoft.com/office/officeart/2005/8/layout/hierarchy2"/>
    <dgm:cxn modelId="{47ABE015-4C57-43B4-A75C-0F3B669C18DE}" type="presParOf" srcId="{37C69801-8D4D-487B-8556-13C404BB8E1D}" destId="{F3FEE14A-4303-4500-B115-BD653AA85D10}" srcOrd="0" destOrd="0" presId="urn:microsoft.com/office/officeart/2005/8/layout/hierarchy2"/>
    <dgm:cxn modelId="{79C4A8D3-1D0E-48E1-918E-4A3EDE390A5E}" type="presParOf" srcId="{37C69801-8D4D-487B-8556-13C404BB8E1D}" destId="{212C09E5-B58C-4F4F-BC82-AC313DB105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FC91-1736-4F27-B261-EC74F6A8C976}">
      <dsp:nvSpPr>
        <dsp:cNvPr id="0" name=""/>
        <dsp:cNvSpPr/>
      </dsp:nvSpPr>
      <dsp:spPr>
        <a:xfrm>
          <a:off x="-5127725" y="-785503"/>
          <a:ext cx="6106495" cy="6106495"/>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1C590-FA4C-4521-BA21-CDBA602483C1}">
      <dsp:nvSpPr>
        <dsp:cNvPr id="0" name=""/>
        <dsp:cNvSpPr/>
      </dsp:nvSpPr>
      <dsp:spPr>
        <a:xfrm>
          <a:off x="629525" y="453548"/>
          <a:ext cx="969648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VẬT CHẤT VÀ Ý THỨC</a:t>
          </a:r>
        </a:p>
      </dsp:txBody>
      <dsp:txXfrm>
        <a:off x="629525" y="453548"/>
        <a:ext cx="9696484" cy="907097"/>
      </dsp:txXfrm>
    </dsp:sp>
    <dsp:sp modelId="{7BCC4E72-2343-4576-9F52-53C9BDC6C950}">
      <dsp:nvSpPr>
        <dsp:cNvPr id="0" name=""/>
        <dsp:cNvSpPr/>
      </dsp:nvSpPr>
      <dsp:spPr>
        <a:xfrm>
          <a:off x="62589" y="340161"/>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5D8E4-C348-4056-86BD-D367D7260C0D}">
      <dsp:nvSpPr>
        <dsp:cNvPr id="0" name=""/>
        <dsp:cNvSpPr/>
      </dsp:nvSpPr>
      <dsp:spPr>
        <a:xfrm>
          <a:off x="959255" y="1814195"/>
          <a:ext cx="936675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a:solidFill>
                <a:schemeClr val="tx2"/>
              </a:solidFill>
              <a:latin typeface="Times New Roman" panose="02020603050405020304" pitchFamily="18" charset="0"/>
              <a:cs typeface="Times New Roman" panose="02020603050405020304" pitchFamily="18" charset="0"/>
            </a:rPr>
            <a:t>PHÉP BIỆN CHỨNG DUY VẬT</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959255" y="1814195"/>
        <a:ext cx="9366754" cy="907097"/>
      </dsp:txXfrm>
    </dsp:sp>
    <dsp:sp modelId="{65E977BA-81D1-4B94-A176-DF1D02B96AAB}">
      <dsp:nvSpPr>
        <dsp:cNvPr id="0" name=""/>
        <dsp:cNvSpPr/>
      </dsp:nvSpPr>
      <dsp:spPr>
        <a:xfrm>
          <a:off x="392319" y="1700808"/>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DCDAE-9652-47F3-87D5-FE959617E109}">
      <dsp:nvSpPr>
        <dsp:cNvPr id="0" name=""/>
        <dsp:cNvSpPr/>
      </dsp:nvSpPr>
      <dsp:spPr>
        <a:xfrm>
          <a:off x="629525" y="3174841"/>
          <a:ext cx="969648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629525" y="3174841"/>
        <a:ext cx="9696484" cy="907097"/>
      </dsp:txXfrm>
    </dsp:sp>
    <dsp:sp modelId="{FA23EBF7-5B36-4C57-AC18-445771A5E882}">
      <dsp:nvSpPr>
        <dsp:cNvPr id="0" name=""/>
        <dsp:cNvSpPr/>
      </dsp:nvSpPr>
      <dsp:spPr>
        <a:xfrm>
          <a:off x="62589" y="3061454"/>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268440" y="3395193"/>
          <a:ext cx="1029903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268440" y="1936903"/>
          <a:ext cx="1029903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268440" y="478614"/>
          <a:ext cx="1029903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544710" y="533"/>
          <a:ext cx="8695045" cy="478080"/>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err="1">
              <a:solidFill>
                <a:srgbClr val="002060"/>
              </a:solidFill>
              <a:latin typeface="Times New Roman" panose="02020603050405020304" pitchFamily="18" charset="0"/>
              <a:cs typeface="Times New Roman" panose="02020603050405020304" pitchFamily="18" charset="0"/>
            </a:rPr>
            <a:t>Trao</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đổi</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thông</a:t>
          </a:r>
          <a:r>
            <a:rPr lang="en-US" sz="2800" b="1" kern="1200" dirty="0">
              <a:solidFill>
                <a:srgbClr val="002060"/>
              </a:solidFill>
              <a:latin typeface="Times New Roman" panose="02020603050405020304" pitchFamily="18" charset="0"/>
              <a:cs typeface="Times New Roman" panose="02020603050405020304" pitchFamily="18" charset="0"/>
            </a:rPr>
            <a:t> tin </a:t>
          </a:r>
          <a:r>
            <a:rPr lang="en-US" sz="2800" b="1" kern="1200" dirty="0" err="1">
              <a:solidFill>
                <a:srgbClr val="002060"/>
              </a:solidFill>
              <a:latin typeface="Times New Roman" panose="02020603050405020304" pitchFamily="18" charset="0"/>
              <a:cs typeface="Times New Roman" panose="02020603050405020304" pitchFamily="18" charset="0"/>
            </a:rPr>
            <a:t>giữa</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chủ</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thể</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và</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đối</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tượng</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phản</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ánh</a:t>
          </a:r>
          <a:endParaRPr lang="en-US" sz="2800" b="1" kern="1200" dirty="0">
            <a:solidFill>
              <a:srgbClr val="002060"/>
            </a:solidFill>
            <a:latin typeface="Times New Roman" panose="02020603050405020304" pitchFamily="18" charset="0"/>
            <a:cs typeface="Times New Roman" panose="02020603050405020304" pitchFamily="18" charset="0"/>
          </a:endParaRPr>
        </a:p>
      </dsp:txBody>
      <dsp:txXfrm>
        <a:off x="1544710" y="533"/>
        <a:ext cx="8695045" cy="478080"/>
      </dsp:txXfrm>
    </dsp:sp>
    <dsp:sp modelId="{95AA686E-C137-4A3E-9FEF-D3AD0912EC31}">
      <dsp:nvSpPr>
        <dsp:cNvPr id="0" name=""/>
        <dsp:cNvSpPr/>
      </dsp:nvSpPr>
      <dsp:spPr>
        <a:xfrm>
          <a:off x="0" y="533"/>
          <a:ext cx="1487060" cy="47808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3342" y="23875"/>
        <a:ext cx="1440376" cy="454738"/>
      </dsp:txXfrm>
    </dsp:sp>
    <dsp:sp modelId="{7614B290-0C2E-4744-B26B-D7F2B8EE6BE5}">
      <dsp:nvSpPr>
        <dsp:cNvPr id="0" name=""/>
        <dsp:cNvSpPr/>
      </dsp:nvSpPr>
      <dsp:spPr>
        <a:xfrm>
          <a:off x="0" y="478614"/>
          <a:ext cx="10299031" cy="95630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trình</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mang</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chiều</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chọn</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lọc</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thông</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tin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thiết</a:t>
          </a:r>
          <a:endParaRPr lang="en-US" sz="28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478614"/>
        <a:ext cx="10299031" cy="956304"/>
      </dsp:txXfrm>
    </dsp:sp>
    <dsp:sp modelId="{99AB1CB7-AD60-4AC4-8294-C4C512DEC9C5}">
      <dsp:nvSpPr>
        <dsp:cNvPr id="0" name=""/>
        <dsp:cNvSpPr/>
      </dsp:nvSpPr>
      <dsp:spPr>
        <a:xfrm>
          <a:off x="1544710" y="1458823"/>
          <a:ext cx="8695045" cy="478080"/>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solidFill>
              <a:srgbClr val="002060"/>
            </a:solidFill>
            <a:latin typeface="Times New Roman" panose="02020603050405020304" pitchFamily="18" charset="0"/>
            <a:cs typeface="Times New Roman" panose="02020603050405020304" pitchFamily="18" charset="0"/>
          </a:endParaRPr>
        </a:p>
        <a:p>
          <a:pPr marL="0" lvl="0" indent="0" algn="l" defTabSz="1244600">
            <a:lnSpc>
              <a:spcPct val="90000"/>
            </a:lnSpc>
            <a:spcBef>
              <a:spcPct val="0"/>
            </a:spcBef>
            <a:spcAft>
              <a:spcPct val="35000"/>
            </a:spcAft>
            <a:buNone/>
          </a:pPr>
          <a:r>
            <a:rPr lang="en-US" sz="2500" b="1" kern="1200" dirty="0" err="1">
              <a:solidFill>
                <a:srgbClr val="002060"/>
              </a:solidFill>
              <a:latin typeface="Times New Roman" panose="02020603050405020304" pitchFamily="18" charset="0"/>
              <a:cs typeface="Times New Roman" panose="02020603050405020304" pitchFamily="18" charset="0"/>
            </a:rPr>
            <a:t>Mô</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hình</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hóa</a:t>
          </a:r>
          <a:r>
            <a:rPr lang="en-US" sz="2500" b="1" kern="1200" dirty="0">
              <a:solidFill>
                <a:srgbClr val="002060"/>
              </a:solidFill>
              <a:latin typeface="Times New Roman" panose="02020603050405020304" pitchFamily="18" charset="0"/>
              <a:cs typeface="Times New Roman" panose="02020603050405020304" pitchFamily="18" charset="0"/>
            </a:rPr>
            <a:t> ĐT </a:t>
          </a:r>
          <a:r>
            <a:rPr lang="en-US" sz="2500" b="1" kern="1200" dirty="0" err="1">
              <a:solidFill>
                <a:srgbClr val="002060"/>
              </a:solidFill>
              <a:latin typeface="Times New Roman" panose="02020603050405020304" pitchFamily="18" charset="0"/>
              <a:cs typeface="Times New Roman" panose="02020603050405020304" pitchFamily="18" charset="0"/>
            </a:rPr>
            <a:t>trong</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tư</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duy</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dưới</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dạng</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hình</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ảnh</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tinh</a:t>
          </a:r>
          <a:r>
            <a:rPr lang="en-US" sz="2500" b="1" kern="1200" dirty="0">
              <a:solidFill>
                <a:srgbClr val="002060"/>
              </a:solidFill>
              <a:latin typeface="Times New Roman" panose="02020603050405020304" pitchFamily="18" charset="0"/>
              <a:cs typeface="Times New Roman" panose="02020603050405020304" pitchFamily="18" charset="0"/>
            </a:rPr>
            <a:t> </a:t>
          </a:r>
          <a:r>
            <a:rPr lang="en-US" sz="2500" b="1" kern="1200" dirty="0" err="1">
              <a:solidFill>
                <a:srgbClr val="002060"/>
              </a:solidFill>
              <a:latin typeface="Times New Roman" panose="02020603050405020304" pitchFamily="18" charset="0"/>
              <a:cs typeface="Times New Roman" panose="02020603050405020304" pitchFamily="18" charset="0"/>
            </a:rPr>
            <a:t>thần</a:t>
          </a:r>
          <a:endParaRPr lang="en-US" sz="2500" b="1" kern="1200" dirty="0">
            <a:solidFill>
              <a:srgbClr val="002060"/>
            </a:solidFill>
            <a:latin typeface="Times New Roman" panose="02020603050405020304" pitchFamily="18" charset="0"/>
            <a:cs typeface="Times New Roman" panose="02020603050405020304" pitchFamily="18" charset="0"/>
          </a:endParaRPr>
        </a:p>
      </dsp:txBody>
      <dsp:txXfrm>
        <a:off x="1544710" y="1458823"/>
        <a:ext cx="8695045" cy="478080"/>
      </dsp:txXfrm>
    </dsp:sp>
    <dsp:sp modelId="{35A2A7BB-015C-43D2-BF83-AC92864CEFEF}">
      <dsp:nvSpPr>
        <dsp:cNvPr id="0" name=""/>
        <dsp:cNvSpPr/>
      </dsp:nvSpPr>
      <dsp:spPr>
        <a:xfrm>
          <a:off x="0" y="1458823"/>
          <a:ext cx="1487060" cy="47808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3342" y="1482165"/>
        <a:ext cx="1440376" cy="454738"/>
      </dsp:txXfrm>
    </dsp:sp>
    <dsp:sp modelId="{5302FF2D-792F-459A-96EF-9AA82992B7BC}">
      <dsp:nvSpPr>
        <dsp:cNvPr id="0" name=""/>
        <dsp:cNvSpPr/>
      </dsp:nvSpPr>
      <dsp:spPr>
        <a:xfrm>
          <a:off x="0" y="1936903"/>
          <a:ext cx="10299031" cy="95630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i="1" kern="1200" dirty="0" err="1">
              <a:solidFill>
                <a:schemeClr val="tx2"/>
              </a:solidFill>
              <a:latin typeface="Times New Roman" panose="02020603050405020304" pitchFamily="18" charset="0"/>
              <a:cs typeface="Times New Roman" panose="02020603050405020304" pitchFamily="18" charset="0"/>
            </a:rPr>
            <a:t>Là</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quá</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trình</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sáng</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tạo</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lại</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hiện</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thực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của</a:t>
          </a:r>
          <a:r>
            <a:rPr lang="en-US" sz="2800" b="0" i="1" kern="1200" dirty="0">
              <a:solidFill>
                <a:schemeClr val="tx2"/>
              </a:solidFill>
              <a:latin typeface="Times New Roman" panose="02020603050405020304" pitchFamily="18" charset="0"/>
              <a:cs typeface="Times New Roman" panose="02020603050405020304" pitchFamily="18" charset="0"/>
            </a:rPr>
            <a:t> ý </a:t>
          </a:r>
          <a:r>
            <a:rPr lang="en-US" sz="2800" b="0" i="1" kern="1200" dirty="0" err="1">
              <a:solidFill>
                <a:schemeClr val="tx2"/>
              </a:solidFill>
              <a:latin typeface="Times New Roman" panose="02020603050405020304" pitchFamily="18" charset="0"/>
              <a:cs typeface="Times New Roman" panose="02020603050405020304" pitchFamily="18" charset="0"/>
            </a:rPr>
            <a:t>thức</a:t>
          </a:r>
          <a:r>
            <a:rPr lang="en-US" sz="2800" b="0" i="1" kern="1200" dirty="0">
              <a:solidFill>
                <a:schemeClr val="tx2"/>
              </a:solidFill>
              <a:latin typeface="Times New Roman" panose="02020603050405020304" pitchFamily="18" charset="0"/>
              <a:cs typeface="Times New Roman" panose="02020603050405020304" pitchFamily="18" charset="0"/>
            </a:rPr>
            <a:t> – </a:t>
          </a:r>
          <a:r>
            <a:rPr lang="en-US" sz="2800" b="0" i="1" kern="1200" dirty="0" err="1">
              <a:solidFill>
                <a:schemeClr val="tx2"/>
              </a:solidFill>
              <a:latin typeface="Times New Roman" panose="02020603050405020304" pitchFamily="18" charset="0"/>
              <a:cs typeface="Times New Roman" panose="02020603050405020304" pitchFamily="18" charset="0"/>
            </a:rPr>
            <a:t>mã</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hóa</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các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đối</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tượng</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vật</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chất</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thành</a:t>
          </a:r>
          <a:r>
            <a:rPr lang="en-US" sz="2800" b="0" i="1" kern="1200" dirty="0">
              <a:solidFill>
                <a:schemeClr val="tx2"/>
              </a:solidFill>
              <a:latin typeface="Times New Roman" panose="02020603050405020304" pitchFamily="18" charset="0"/>
              <a:cs typeface="Times New Roman" panose="02020603050405020304" pitchFamily="18" charset="0"/>
            </a:rPr>
            <a:t> ý </a:t>
          </a:r>
          <a:r>
            <a:rPr lang="en-US" sz="2800" b="0" i="1" kern="1200" dirty="0" err="1">
              <a:solidFill>
                <a:schemeClr val="tx2"/>
              </a:solidFill>
              <a:latin typeface="Times New Roman" panose="02020603050405020304" pitchFamily="18" charset="0"/>
              <a:cs typeface="Times New Roman" panose="02020603050405020304" pitchFamily="18" charset="0"/>
            </a:rPr>
            <a:t>tưởng</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tinh</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thần</a:t>
          </a:r>
          <a:r>
            <a:rPr lang="en-US" sz="2800" b="0" i="1" kern="1200" dirty="0">
              <a:solidFill>
                <a:schemeClr val="tx2"/>
              </a:solidFill>
              <a:latin typeface="Times New Roman" panose="02020603050405020304" pitchFamily="18" charset="0"/>
              <a:cs typeface="Times New Roman" panose="02020603050405020304" pitchFamily="18" charset="0"/>
            </a:rPr>
            <a:t> phi </a:t>
          </a:r>
          <a:r>
            <a:rPr lang="en-US" sz="2800" b="0" i="1" kern="1200" dirty="0" err="1">
              <a:solidFill>
                <a:schemeClr val="tx2"/>
              </a:solidFill>
              <a:latin typeface="Times New Roman" panose="02020603050405020304" pitchFamily="18" charset="0"/>
              <a:cs typeface="Times New Roman" panose="02020603050405020304" pitchFamily="18" charset="0"/>
            </a:rPr>
            <a:t>vật</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chất</a:t>
          </a:r>
          <a:endParaRPr lang="en-US" sz="2800" b="0" i="1" kern="1200" dirty="0">
            <a:solidFill>
              <a:schemeClr val="tx2"/>
            </a:solidFill>
            <a:latin typeface="Times New Roman" panose="02020603050405020304" pitchFamily="18" charset="0"/>
            <a:cs typeface="Times New Roman" panose="02020603050405020304" pitchFamily="18" charset="0"/>
          </a:endParaRPr>
        </a:p>
      </dsp:txBody>
      <dsp:txXfrm>
        <a:off x="0" y="1936903"/>
        <a:ext cx="10299031" cy="956304"/>
      </dsp:txXfrm>
    </dsp:sp>
    <dsp:sp modelId="{FA569536-F33F-41D7-94FC-DEC6393CC89C}">
      <dsp:nvSpPr>
        <dsp:cNvPr id="0" name=""/>
        <dsp:cNvSpPr/>
      </dsp:nvSpPr>
      <dsp:spPr>
        <a:xfrm>
          <a:off x="1544710" y="2917112"/>
          <a:ext cx="8695045" cy="478080"/>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err="1">
              <a:solidFill>
                <a:srgbClr val="002060"/>
              </a:solidFill>
              <a:latin typeface="Times New Roman" panose="02020603050405020304" pitchFamily="18" charset="0"/>
              <a:cs typeface="Times New Roman" panose="02020603050405020304" pitchFamily="18" charset="0"/>
            </a:rPr>
            <a:t>Chuyển</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hóa</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mô</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hình</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tư</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duy</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ra</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hiện</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thực</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khách</a:t>
          </a:r>
          <a:r>
            <a:rPr lang="en-US" sz="2800" b="1" kern="1200" dirty="0">
              <a:solidFill>
                <a:srgbClr val="002060"/>
              </a:solidFill>
              <a:latin typeface="Times New Roman" panose="02020603050405020304" pitchFamily="18" charset="0"/>
              <a:cs typeface="Times New Roman" panose="02020603050405020304" pitchFamily="18" charset="0"/>
            </a:rPr>
            <a:t> </a:t>
          </a:r>
          <a:r>
            <a:rPr lang="en-US" sz="2800" b="1" kern="1200" dirty="0" err="1">
              <a:solidFill>
                <a:srgbClr val="002060"/>
              </a:solidFill>
              <a:latin typeface="Times New Roman" panose="02020603050405020304" pitchFamily="18" charset="0"/>
              <a:cs typeface="Times New Roman" panose="02020603050405020304" pitchFamily="18" charset="0"/>
            </a:rPr>
            <a:t>quan</a:t>
          </a:r>
          <a:endParaRPr lang="en-US" sz="2800" b="1" kern="1200" dirty="0">
            <a:solidFill>
              <a:srgbClr val="002060"/>
            </a:solidFill>
            <a:latin typeface="Times New Roman" panose="02020603050405020304" pitchFamily="18" charset="0"/>
            <a:cs typeface="Times New Roman" panose="02020603050405020304" pitchFamily="18" charset="0"/>
          </a:endParaRPr>
        </a:p>
      </dsp:txBody>
      <dsp:txXfrm>
        <a:off x="1544710" y="2917112"/>
        <a:ext cx="8695045" cy="478080"/>
      </dsp:txXfrm>
    </dsp:sp>
    <dsp:sp modelId="{CAFF16D3-8520-47DB-867D-62AAB3E9B6DC}">
      <dsp:nvSpPr>
        <dsp:cNvPr id="0" name=""/>
        <dsp:cNvSpPr/>
      </dsp:nvSpPr>
      <dsp:spPr>
        <a:xfrm>
          <a:off x="0" y="2917112"/>
          <a:ext cx="1487060" cy="47808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3342" y="2940454"/>
        <a:ext cx="1440376" cy="454738"/>
      </dsp:txXfrm>
    </dsp:sp>
    <dsp:sp modelId="{6006F572-17F4-4C7C-97F9-A69521F64595}">
      <dsp:nvSpPr>
        <dsp:cNvPr id="0" name=""/>
        <dsp:cNvSpPr/>
      </dsp:nvSpPr>
      <dsp:spPr>
        <a:xfrm>
          <a:off x="0" y="3395193"/>
          <a:ext cx="10299031" cy="95630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i="1" kern="1200" dirty="0" err="1">
              <a:solidFill>
                <a:schemeClr val="tx2"/>
              </a:solidFill>
              <a:latin typeface="Times New Roman" panose="02020603050405020304" pitchFamily="18" charset="0"/>
              <a:cs typeface="Times New Roman" panose="02020603050405020304" pitchFamily="18" charset="0"/>
            </a:rPr>
            <a:t>Là</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quá</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trình</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hiện</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thực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hóa</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tư</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tưởng</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thông</a:t>
          </a:r>
          <a:r>
            <a:rPr lang="en-US" sz="2800" b="0" i="1" kern="1200" dirty="0">
              <a:solidFill>
                <a:schemeClr val="tx2"/>
              </a:solidFill>
              <a:latin typeface="Times New Roman" panose="02020603050405020304" pitchFamily="18" charset="0"/>
              <a:cs typeface="Times New Roman" panose="02020603050405020304" pitchFamily="18" charset="0"/>
            </a:rPr>
            <a:t> qua </a:t>
          </a:r>
          <a:r>
            <a:rPr lang="en-US" sz="2800" b="0" i="1" kern="1200" dirty="0" err="1">
              <a:solidFill>
                <a:schemeClr val="tx2"/>
              </a:solidFill>
              <a:latin typeface="Times New Roman" panose="02020603050405020304" pitchFamily="18" charset="0"/>
              <a:cs typeface="Times New Roman" panose="02020603050405020304" pitchFamily="18" charset="0"/>
            </a:rPr>
            <a:t>hoạt</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động</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thực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tiễn</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nhằm</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thực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hiện</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mục</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đích</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của</a:t>
          </a:r>
          <a:r>
            <a:rPr lang="en-US" sz="2800" b="0" i="1" kern="1200" dirty="0">
              <a:solidFill>
                <a:schemeClr val="tx2"/>
              </a:solidFill>
              <a:latin typeface="Times New Roman" panose="02020603050405020304" pitchFamily="18" charset="0"/>
              <a:cs typeface="Times New Roman" panose="02020603050405020304" pitchFamily="18" charset="0"/>
            </a:rPr>
            <a:t> </a:t>
          </a:r>
          <a:r>
            <a:rPr lang="en-US" sz="2800" b="0" i="1" kern="1200" dirty="0" err="1">
              <a:solidFill>
                <a:schemeClr val="tx2"/>
              </a:solidFill>
              <a:latin typeface="Times New Roman" panose="02020603050405020304" pitchFamily="18" charset="0"/>
              <a:cs typeface="Times New Roman" panose="02020603050405020304" pitchFamily="18" charset="0"/>
            </a:rPr>
            <a:t>mình</a:t>
          </a:r>
          <a:endParaRPr lang="en-US" sz="2800" b="0" i="1" kern="1200" dirty="0">
            <a:solidFill>
              <a:schemeClr val="tx2"/>
            </a:solidFill>
            <a:latin typeface="Times New Roman" panose="02020603050405020304" pitchFamily="18" charset="0"/>
            <a:cs typeface="Times New Roman" panose="02020603050405020304" pitchFamily="18" charset="0"/>
          </a:endParaRPr>
        </a:p>
      </dsp:txBody>
      <dsp:txXfrm>
        <a:off x="0" y="3395193"/>
        <a:ext cx="10299031" cy="9563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73444" y="273503"/>
          <a:ext cx="1822966" cy="1276076"/>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itchFamily="18" charset="0"/>
              <a:cs typeface="Times New Roman" pitchFamily="18" charset="0"/>
            </a:rPr>
            <a:t>a.</a:t>
          </a:r>
        </a:p>
      </dsp:txBody>
      <dsp:txXfrm rot="-5400000">
        <a:off x="1" y="638096"/>
        <a:ext cx="1276076" cy="546890"/>
      </dsp:txXfrm>
    </dsp:sp>
    <dsp:sp modelId="{0DAB1469-03E9-4D9F-BEEA-7BAD8D0AC49F}">
      <dsp:nvSpPr>
        <dsp:cNvPr id="0" name=""/>
        <dsp:cNvSpPr/>
      </dsp:nvSpPr>
      <dsp:spPr>
        <a:xfrm rot="5400000">
          <a:off x="5269084" y="-3992949"/>
          <a:ext cx="1184927" cy="917094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Quan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điểm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chủ</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nghĩa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tâm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và</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siêu</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hình</a:t>
          </a:r>
          <a:endParaRPr lang="en-US" sz="2800" b="1" kern="1200" dirty="0">
            <a:solidFill>
              <a:schemeClr val="tx2"/>
            </a:solidFill>
            <a:latin typeface="Times New Roman" pitchFamily="18" charset="0"/>
            <a:cs typeface="Times New Roman" pitchFamily="18" charset="0"/>
          </a:endParaRPr>
        </a:p>
      </dsp:txBody>
      <dsp:txXfrm rot="-5400000">
        <a:off x="1276077" y="57901"/>
        <a:ext cx="9113100" cy="1069241"/>
      </dsp:txXfrm>
    </dsp:sp>
    <dsp:sp modelId="{D2E498E5-5D32-477C-AD89-F3DFDEA2421E}">
      <dsp:nvSpPr>
        <dsp:cNvPr id="0" name=""/>
        <dsp:cNvSpPr/>
      </dsp:nvSpPr>
      <dsp:spPr>
        <a:xfrm rot="5400000">
          <a:off x="-273444" y="1946215"/>
          <a:ext cx="1822966" cy="1276076"/>
        </a:xfrm>
        <a:prstGeom prst="chevron">
          <a:avLst/>
        </a:prstGeom>
        <a:solidFill>
          <a:schemeClr val="accent2">
            <a:alpha val="90000"/>
            <a:hueOff val="0"/>
            <a:satOff val="0"/>
            <a:lumOff val="0"/>
            <a:alphaOff val="-2000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itchFamily="18" charset="0"/>
              <a:cs typeface="Times New Roman" pitchFamily="18" charset="0"/>
            </a:rPr>
            <a:t>b.</a:t>
          </a:r>
          <a:endParaRPr lang="en-US" sz="2800" b="1" kern="1200" dirty="0">
            <a:solidFill>
              <a:schemeClr val="tx2"/>
            </a:solidFill>
            <a:latin typeface="Times New Roman" pitchFamily="18" charset="0"/>
            <a:cs typeface="Times New Roman" pitchFamily="18" charset="0"/>
          </a:endParaRPr>
        </a:p>
      </dsp:txBody>
      <dsp:txXfrm rot="-5400000">
        <a:off x="1" y="2310808"/>
        <a:ext cx="1276076" cy="546890"/>
      </dsp:txXfrm>
    </dsp:sp>
    <dsp:sp modelId="{66EE8A80-F4D4-4B0E-81C4-C67A772FA914}">
      <dsp:nvSpPr>
        <dsp:cNvPr id="0" name=""/>
        <dsp:cNvSpPr/>
      </dsp:nvSpPr>
      <dsp:spPr>
        <a:xfrm rot="5400000">
          <a:off x="5228921" y="-2320237"/>
          <a:ext cx="1265254" cy="917094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Quan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điểm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chủ</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nghĩa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chứng</a:t>
          </a:r>
          <a:endParaRPr lang="en-US" sz="2800" b="1" kern="1200" dirty="0">
            <a:solidFill>
              <a:schemeClr val="tx2"/>
            </a:solidFill>
            <a:latin typeface="Times New Roman" pitchFamily="18" charset="0"/>
            <a:cs typeface="Times New Roman" pitchFamily="18" charset="0"/>
          </a:endParaRPr>
        </a:p>
      </dsp:txBody>
      <dsp:txXfrm rot="-5400000">
        <a:off x="1276077" y="1694372"/>
        <a:ext cx="9109178" cy="1141724"/>
      </dsp:txXfrm>
    </dsp:sp>
    <dsp:sp modelId="{DBBD28F1-3C42-4E98-BF5C-7BC658136B3A}">
      <dsp:nvSpPr>
        <dsp:cNvPr id="0" name=""/>
        <dsp:cNvSpPr/>
      </dsp:nvSpPr>
      <dsp:spPr>
        <a:xfrm rot="5400000">
          <a:off x="-273444" y="3578763"/>
          <a:ext cx="1822966" cy="1276076"/>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itchFamily="18" charset="0"/>
              <a:cs typeface="Times New Roman" pitchFamily="18" charset="0"/>
            </a:rPr>
            <a:t>c.</a:t>
          </a:r>
          <a:endParaRPr lang="en-US" sz="2800" b="1" kern="1200" dirty="0">
            <a:solidFill>
              <a:schemeClr val="tx2"/>
            </a:solidFill>
            <a:latin typeface="Times New Roman" pitchFamily="18" charset="0"/>
            <a:cs typeface="Times New Roman" pitchFamily="18" charset="0"/>
          </a:endParaRPr>
        </a:p>
      </dsp:txBody>
      <dsp:txXfrm rot="-5400000">
        <a:off x="1" y="3943356"/>
        <a:ext cx="1276076" cy="546890"/>
      </dsp:txXfrm>
    </dsp:sp>
    <dsp:sp modelId="{B0FFB85C-B400-45AD-AB4C-9893309CA128}">
      <dsp:nvSpPr>
        <dsp:cNvPr id="0" name=""/>
        <dsp:cNvSpPr/>
      </dsp:nvSpPr>
      <dsp:spPr>
        <a:xfrm rot="5400000">
          <a:off x="5269084" y="-687688"/>
          <a:ext cx="1184927" cy="917094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a:solidFill>
                <a:schemeClr val="tx2"/>
              </a:solidFill>
              <a:latin typeface="Times New Roman" pitchFamily="18" charset="0"/>
              <a:cs typeface="Times New Roman" pitchFamily="18" charset="0"/>
            </a:rPr>
            <a:t>Ý nghĩa phương pháp luận</a:t>
          </a:r>
          <a:endParaRPr lang="en-US" sz="2800" b="1" kern="1200" dirty="0">
            <a:solidFill>
              <a:schemeClr val="tx2"/>
            </a:solidFill>
            <a:latin typeface="Times New Roman" pitchFamily="18" charset="0"/>
            <a:cs typeface="Times New Roman" pitchFamily="18" charset="0"/>
          </a:endParaRPr>
        </a:p>
      </dsp:txBody>
      <dsp:txXfrm rot="-5400000">
        <a:off x="1276077" y="3363162"/>
        <a:ext cx="9113100" cy="10692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BF869-B259-4AB1-81EB-978E30DED8DE}">
      <dsp:nvSpPr>
        <dsp:cNvPr id="0" name=""/>
        <dsp:cNvSpPr/>
      </dsp:nvSpPr>
      <dsp:spPr>
        <a:xfrm rot="21300000">
          <a:off x="23011" y="2005050"/>
          <a:ext cx="11390240" cy="1025361"/>
        </a:xfrm>
        <a:prstGeom prst="mathMinus">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845D5-E673-4A2D-8953-F670881197F6}">
      <dsp:nvSpPr>
        <dsp:cNvPr id="0" name=""/>
        <dsp:cNvSpPr/>
      </dsp:nvSpPr>
      <dsp:spPr>
        <a:xfrm>
          <a:off x="433011" y="251773"/>
          <a:ext cx="3430878" cy="2014184"/>
        </a:xfrm>
        <a:prstGeom prst="down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77FE4E-8367-4597-89F1-AEB40609B135}">
      <dsp:nvSpPr>
        <dsp:cNvPr id="0" name=""/>
        <dsp:cNvSpPr/>
      </dsp:nvSpPr>
      <dsp:spPr>
        <a:xfrm>
          <a:off x="4145636" y="0"/>
          <a:ext cx="7165358" cy="2114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Tuyệt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đối</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hóa</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yếu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tố</a:t>
          </a:r>
          <a:r>
            <a:rPr lang="en-US" sz="2800" b="1" i="1" u="sng" kern="1200" dirty="0">
              <a:solidFill>
                <a:srgbClr val="FF0000"/>
              </a:solidFill>
              <a:latin typeface="Times New Roman" panose="02020603050405020304" pitchFamily="18" charset="0"/>
              <a:cs typeface="Times New Roman" panose="02020603050405020304" pitchFamily="18" charset="0"/>
            </a:rPr>
            <a:t> ý </a:t>
          </a:r>
          <a:r>
            <a:rPr lang="en-US" sz="2800" b="1" i="1" u="sng" kern="1200" dirty="0" err="1">
              <a:solidFill>
                <a:srgbClr val="FF0000"/>
              </a:solidFill>
              <a:latin typeface="Times New Roman" panose="02020603050405020304" pitchFamily="18" charset="0"/>
              <a:cs typeface="Times New Roman" panose="02020603050405020304" pitchFamily="18" charset="0"/>
            </a:rPr>
            <a:t>thức</a:t>
          </a:r>
          <a:r>
            <a:rPr lang="en-US" sz="2800" b="1" i="1" u="sng" kern="1200" dirty="0">
              <a:solidFill>
                <a:srgbClr val="FF0000"/>
              </a:solidFill>
              <a:latin typeface="Times New Roman" panose="02020603050405020304" pitchFamily="18" charset="0"/>
              <a:cs typeface="Times New Roman" panose="02020603050405020304" pitchFamily="18" charset="0"/>
            </a:rPr>
            <a:t>.</a:t>
          </a:r>
        </a:p>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Nhấn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mạnh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chiều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trò</a:t>
          </a:r>
          <a:r>
            <a:rPr lang="en-US" sz="2800" b="1" kern="1200" dirty="0">
              <a:solidFill>
                <a:schemeClr val="tx2"/>
              </a:solidFill>
              <a:latin typeface="Times New Roman" panose="02020603050405020304" pitchFamily="18" charset="0"/>
              <a:cs typeface="Times New Roman" panose="02020603050405020304" pitchFamily="18" charset="0"/>
            </a:rPr>
            <a:t> của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sinh</a:t>
          </a:r>
          <a:r>
            <a:rPr lang="en-US" sz="2800" b="1" kern="1200" dirty="0">
              <a:solidFill>
                <a:schemeClr val="tx2"/>
              </a:solidFill>
              <a:latin typeface="Times New Roman" panose="02020603050405020304" pitchFamily="18" charset="0"/>
              <a:cs typeface="Times New Roman" panose="02020603050405020304" pitchFamily="18" charset="0"/>
            </a:rPr>
            <a:t> ra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thế</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giới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chỉ</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sao</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biểu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khác</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tinh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thần</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4145636" y="0"/>
        <a:ext cx="7165358" cy="2114894"/>
      </dsp:txXfrm>
    </dsp:sp>
    <dsp:sp modelId="{510A5F72-84F5-4232-91A1-54A5263422C5}">
      <dsp:nvSpPr>
        <dsp:cNvPr id="0" name=""/>
        <dsp:cNvSpPr/>
      </dsp:nvSpPr>
      <dsp:spPr>
        <a:xfrm>
          <a:off x="7321953" y="2720498"/>
          <a:ext cx="3430878" cy="2014184"/>
        </a:xfrm>
        <a:prstGeom prst="up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5F50D3-8695-45D7-8BAA-A8C5244D1DAB}">
      <dsp:nvSpPr>
        <dsp:cNvPr id="0" name=""/>
        <dsp:cNvSpPr/>
      </dsp:nvSpPr>
      <dsp:spPr>
        <a:xfrm>
          <a:off x="-36815" y="2896077"/>
          <a:ext cx="7164114" cy="2114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Tuyệt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đối</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hóa</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yếu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tố</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vật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chất</a:t>
          </a:r>
          <a:endParaRPr lang="en-US" sz="2800" b="1" i="1" u="sng" kern="1200" dirty="0">
            <a:solidFill>
              <a:srgbClr val="FF0000"/>
            </a:solidFill>
            <a:latin typeface="Times New Roman" panose="02020603050405020304" pitchFamily="18" charset="0"/>
            <a:cs typeface="Times New Roman" panose="02020603050405020304" pitchFamily="18" charset="0"/>
          </a:endParaRPr>
        </a:p>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Nhấn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mạnh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chiều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trò</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sinh</a:t>
          </a:r>
          <a:r>
            <a:rPr lang="en-US" sz="2800" b="1" kern="1200" dirty="0">
              <a:solidFill>
                <a:schemeClr val="tx2"/>
              </a:solidFill>
              <a:latin typeface="Times New Roman" panose="02020603050405020304" pitchFamily="18" charset="0"/>
              <a:cs typeface="Times New Roman" panose="02020603050405020304" pitchFamily="18" charset="0"/>
            </a:rPr>
            <a:t> ra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quyết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định</a:t>
          </a:r>
          <a:r>
            <a:rPr lang="en-US" sz="2800" b="1" kern="1200" dirty="0">
              <a:solidFill>
                <a:schemeClr val="tx2"/>
              </a:solidFill>
              <a:latin typeface="Times New Roman" panose="02020603050405020304" pitchFamily="18" charset="0"/>
              <a:cs typeface="Times New Roman" panose="02020603050405020304" pitchFamily="18" charset="0"/>
            </a:rPr>
            <a:t>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phủ</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nhận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tính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độc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lập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tương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đối</a:t>
          </a:r>
          <a:r>
            <a:rPr lang="en-US" sz="2800" b="1" kern="1200" dirty="0">
              <a:solidFill>
                <a:schemeClr val="tx2"/>
              </a:solidFill>
              <a:latin typeface="Times New Roman" panose="02020603050405020304" pitchFamily="18" charset="0"/>
              <a:cs typeface="Times New Roman" panose="02020603050405020304" pitchFamily="18" charset="0"/>
            </a:rPr>
            <a:t> của ý </a:t>
          </a:r>
          <a:r>
            <a:rPr lang="en-US" sz="2800" b="1" kern="1200" dirty="0" err="1">
              <a:solidFill>
                <a:schemeClr val="tx2"/>
              </a:solidFill>
              <a:latin typeface="Times New Roman" panose="02020603050405020304" pitchFamily="18" charset="0"/>
              <a:cs typeface="Times New Roman" panose="02020603050405020304" pitchFamily="18" charset="0"/>
            </a:rPr>
            <a:t>thức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36815" y="2896077"/>
        <a:ext cx="7164114" cy="21148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38801" y="241184"/>
          <a:ext cx="1592007" cy="1114405"/>
        </a:xfrm>
        <a:prstGeom prst="chevron">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a.</a:t>
          </a:r>
          <a:endParaRPr lang="en-US" sz="3600" b="1" kern="1200" dirty="0">
            <a:solidFill>
              <a:schemeClr val="tx2"/>
            </a:solidFill>
            <a:latin typeface="Times New Roman" pitchFamily="18" charset="0"/>
            <a:cs typeface="Times New Roman" pitchFamily="18" charset="0"/>
          </a:endParaRPr>
        </a:p>
      </dsp:txBody>
      <dsp:txXfrm rot="-5400000">
        <a:off x="1" y="559586"/>
        <a:ext cx="1114405" cy="477602"/>
      </dsp:txXfrm>
    </dsp:sp>
    <dsp:sp modelId="{0DAB1469-03E9-4D9F-BEEA-7BAD8D0AC49F}">
      <dsp:nvSpPr>
        <dsp:cNvPr id="0" name=""/>
        <dsp:cNvSpPr/>
      </dsp:nvSpPr>
      <dsp:spPr>
        <a:xfrm rot="5400000">
          <a:off x="4833404" y="-3716615"/>
          <a:ext cx="1035349" cy="84733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Khái</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niệm</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Biện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chứng</a:t>
          </a:r>
          <a:endParaRPr lang="en-US" sz="3200" b="1" kern="1200" dirty="0">
            <a:solidFill>
              <a:schemeClr val="tx2"/>
            </a:solidFill>
            <a:latin typeface="Times New Roman" pitchFamily="18" charset="0"/>
            <a:cs typeface="Times New Roman" pitchFamily="18" charset="0"/>
          </a:endParaRPr>
        </a:p>
      </dsp:txBody>
      <dsp:txXfrm rot="-5400000">
        <a:off x="1114405" y="52926"/>
        <a:ext cx="8422805" cy="934265"/>
      </dsp:txXfrm>
    </dsp:sp>
    <dsp:sp modelId="{AC838D0B-96D6-DA49-B82D-F4B0A552D160}">
      <dsp:nvSpPr>
        <dsp:cNvPr id="0" name=""/>
        <dsp:cNvSpPr/>
      </dsp:nvSpPr>
      <dsp:spPr>
        <a:xfrm rot="5400000">
          <a:off x="-238801" y="1639041"/>
          <a:ext cx="1592007" cy="1114405"/>
        </a:xfrm>
        <a:prstGeom prst="chevron">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b.</a:t>
          </a:r>
        </a:p>
      </dsp:txBody>
      <dsp:txXfrm rot="-5400000">
        <a:off x="1" y="1957443"/>
        <a:ext cx="1114405" cy="477602"/>
      </dsp:txXfrm>
    </dsp:sp>
    <dsp:sp modelId="{60FDBBD2-1F29-A04A-B2D1-34907D207420}">
      <dsp:nvSpPr>
        <dsp:cNvPr id="0" name=""/>
        <dsp:cNvSpPr/>
      </dsp:nvSpPr>
      <dsp:spPr>
        <a:xfrm rot="5400000">
          <a:off x="4833676" y="-2319031"/>
          <a:ext cx="1034804" cy="84733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Biện chứng khách quan và biện chứng chủ quan</a:t>
          </a:r>
          <a:endParaRPr lang="en-US" sz="3200" kern="1200"/>
        </a:p>
      </dsp:txBody>
      <dsp:txXfrm rot="-5400000">
        <a:off x="1114405" y="1450755"/>
        <a:ext cx="8422832" cy="933774"/>
      </dsp:txXfrm>
    </dsp:sp>
    <dsp:sp modelId="{D2E498E5-5D32-477C-AD89-F3DFDEA2421E}">
      <dsp:nvSpPr>
        <dsp:cNvPr id="0" name=""/>
        <dsp:cNvSpPr/>
      </dsp:nvSpPr>
      <dsp:spPr>
        <a:xfrm rot="5400000">
          <a:off x="-238801" y="3036897"/>
          <a:ext cx="1592007" cy="1114405"/>
        </a:xfrm>
        <a:prstGeom prst="chevron">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c.</a:t>
          </a:r>
        </a:p>
      </dsp:txBody>
      <dsp:txXfrm rot="-5400000">
        <a:off x="1" y="3355299"/>
        <a:ext cx="1114405" cy="477602"/>
      </dsp:txXfrm>
    </dsp:sp>
    <dsp:sp modelId="{66EE8A80-F4D4-4B0E-81C4-C67A772FA914}">
      <dsp:nvSpPr>
        <dsp:cNvPr id="0" name=""/>
        <dsp:cNvSpPr/>
      </dsp:nvSpPr>
      <dsp:spPr>
        <a:xfrm rot="5400000">
          <a:off x="4833676" y="-921174"/>
          <a:ext cx="1034804" cy="8473347"/>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Khái niệm phép biện chứng</a:t>
          </a:r>
          <a:endParaRPr lang="en-US" sz="3200" b="1" kern="1200" dirty="0">
            <a:solidFill>
              <a:schemeClr val="tx2"/>
            </a:solidFill>
            <a:latin typeface="Times New Roman" pitchFamily="18" charset="0"/>
            <a:cs typeface="Times New Roman" pitchFamily="18" charset="0"/>
          </a:endParaRPr>
        </a:p>
      </dsp:txBody>
      <dsp:txXfrm rot="-5400000">
        <a:off x="1114405" y="2848612"/>
        <a:ext cx="8422832" cy="9337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816BA-8B02-4A07-BED9-4112D4715111}">
      <dsp:nvSpPr>
        <dsp:cNvPr id="0" name=""/>
        <dsp:cNvSpPr/>
      </dsp:nvSpPr>
      <dsp:spPr>
        <a:xfrm>
          <a:off x="1318885" y="121933"/>
          <a:ext cx="3062800" cy="2297086"/>
        </a:xfrm>
        <a:prstGeom prst="round2DiagRect">
          <a:avLst>
            <a:gd name="adj1" fmla="val 0"/>
            <a:gd name="adj2" fmla="val 1667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A2237-99FC-422F-87D0-6E5CDC1F0521}">
      <dsp:nvSpPr>
        <dsp:cNvPr id="0" name=""/>
        <dsp:cNvSpPr/>
      </dsp:nvSpPr>
      <dsp:spPr>
        <a:xfrm>
          <a:off x="1433344" y="208821"/>
          <a:ext cx="2823433" cy="153491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just" defTabSz="1155700">
            <a:lnSpc>
              <a:spcPct val="90000"/>
            </a:lnSpc>
            <a:spcBef>
              <a:spcPct val="0"/>
            </a:spcBef>
            <a:spcAft>
              <a:spcPct val="35000"/>
            </a:spcAft>
            <a:buNone/>
          </a:pPr>
          <a:r>
            <a:rPr lang="de-DE" altLang="vi-VN" sz="2600" b="1" i="1" kern="1200" dirty="0" err="1">
              <a:solidFill>
                <a:srgbClr val="FF0000"/>
              </a:solidFill>
            </a:rPr>
            <a:t>Dialego</a:t>
          </a:r>
          <a:r>
            <a:rPr lang="de-DE" altLang="vi-VN" sz="2600" b="1" i="1" kern="1200" dirty="0">
              <a:solidFill>
                <a:srgbClr val="FF0000"/>
              </a:solidFill>
            </a:rPr>
            <a:t>: </a:t>
          </a:r>
          <a:r>
            <a:rPr lang="en-US" sz="2600" b="1" i="1" kern="1200" dirty="0" err="1">
              <a:solidFill>
                <a:schemeClr val="tx2"/>
              </a:solidFill>
              <a:latin typeface="Times New Roman"/>
              <a:cs typeface="Times New Roman"/>
            </a:rPr>
            <a:t>Là</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nghệ</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thuật</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đàm</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thoại</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tranh</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luận</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để</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tìm</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chân</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lý</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Xôcrát</a:t>
          </a:r>
          <a:r>
            <a:rPr lang="en-US" sz="2600" b="1" i="1" kern="1200" dirty="0">
              <a:solidFill>
                <a:schemeClr val="tx2"/>
              </a:solidFill>
              <a:latin typeface="Times New Roman"/>
              <a:cs typeface="Times New Roman"/>
            </a:rPr>
            <a:t>)</a:t>
          </a:r>
          <a:endParaRPr lang="en-US" sz="2600" b="1" kern="1200" dirty="0">
            <a:solidFill>
              <a:schemeClr val="tx2"/>
            </a:solidFill>
          </a:endParaRPr>
        </a:p>
      </dsp:txBody>
      <dsp:txXfrm>
        <a:off x="1433344" y="208821"/>
        <a:ext cx="2823433" cy="1534914"/>
      </dsp:txXfrm>
    </dsp:sp>
    <dsp:sp modelId="{FA663BE5-4461-417C-9BF4-05E0D14CA6C9}">
      <dsp:nvSpPr>
        <dsp:cNvPr id="0" name=""/>
        <dsp:cNvSpPr/>
      </dsp:nvSpPr>
      <dsp:spPr>
        <a:xfrm rot="16200000">
          <a:off x="-178207" y="605947"/>
          <a:ext cx="2210745" cy="719310"/>
        </a:xfrm>
        <a:prstGeom prst="rightArrow">
          <a:avLst>
            <a:gd name="adj1" fmla="val 49830"/>
            <a:gd name="adj2" fmla="val 6066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Biện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chứng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69495" y="895099"/>
        <a:ext cx="1993320" cy="358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149579" y="151915"/>
          <a:ext cx="997199" cy="698039"/>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itchFamily="18" charset="0"/>
              <a:cs typeface="Times New Roman" pitchFamily="18" charset="0"/>
            </a:rPr>
            <a:t>a.</a:t>
          </a:r>
          <a:endParaRPr lang="en-US" sz="3200" b="0" kern="1200" dirty="0">
            <a:solidFill>
              <a:schemeClr val="tx2"/>
            </a:solidFill>
            <a:latin typeface="Times New Roman" pitchFamily="18" charset="0"/>
            <a:cs typeface="Times New Roman" pitchFamily="18" charset="0"/>
          </a:endParaRPr>
        </a:p>
      </dsp:txBody>
      <dsp:txXfrm rot="-5400000">
        <a:off x="2" y="351355"/>
        <a:ext cx="698039" cy="299160"/>
      </dsp:txXfrm>
    </dsp:sp>
    <dsp:sp modelId="{0DAB1469-03E9-4D9F-BEEA-7BAD8D0AC49F}">
      <dsp:nvSpPr>
        <dsp:cNvPr id="0" name=""/>
        <dsp:cNvSpPr/>
      </dsp:nvSpPr>
      <dsp:spPr>
        <a:xfrm rot="5400000">
          <a:off x="5353029" y="-4652654"/>
          <a:ext cx="648520" cy="9958500"/>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itchFamily="18" charset="0"/>
              <a:cs typeface="Times New Roman" pitchFamily="18" charset="0"/>
            </a:rPr>
            <a:t>Quan</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niệm</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của</a:t>
          </a:r>
          <a:r>
            <a:rPr lang="en-US" sz="2400" b="0" kern="1200" dirty="0">
              <a:solidFill>
                <a:schemeClr val="tx2"/>
              </a:solidFill>
              <a:latin typeface="Times New Roman" pitchFamily="18" charset="0"/>
              <a:cs typeface="Times New Roman" pitchFamily="18" charset="0"/>
            </a:rPr>
            <a:t> CNDT </a:t>
          </a:r>
          <a:r>
            <a:rPr lang="en-US" sz="2400" b="0" kern="1200" dirty="0" err="1">
              <a:solidFill>
                <a:schemeClr val="tx2"/>
              </a:solidFill>
              <a:latin typeface="Times New Roman" pitchFamily="18" charset="0"/>
              <a:cs typeface="Times New Roman" pitchFamily="18" charset="0"/>
            </a:rPr>
            <a:t>và</a:t>
          </a:r>
          <a:r>
            <a:rPr lang="en-US" sz="2400" b="0" kern="1200" dirty="0">
              <a:solidFill>
                <a:schemeClr val="tx2"/>
              </a:solidFill>
              <a:latin typeface="Times New Roman" pitchFamily="18" charset="0"/>
              <a:cs typeface="Times New Roman" pitchFamily="18" charset="0"/>
            </a:rPr>
            <a:t> CNDV </a:t>
          </a:r>
          <a:r>
            <a:rPr lang="en-US" sz="2400" b="0" kern="1200" dirty="0" err="1">
              <a:solidFill>
                <a:schemeClr val="tx2"/>
              </a:solidFill>
              <a:latin typeface="Times New Roman" pitchFamily="18" charset="0"/>
              <a:cs typeface="Times New Roman" pitchFamily="18" charset="0"/>
            </a:rPr>
            <a:t>trước</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C.Mác</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về</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phạm</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trù</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vật</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chất</a:t>
          </a:r>
          <a:endParaRPr lang="en-US" sz="2400" b="0" kern="1200" dirty="0">
            <a:solidFill>
              <a:schemeClr val="tx2"/>
            </a:solidFill>
            <a:latin typeface="Times New Roman" pitchFamily="18" charset="0"/>
            <a:cs typeface="Times New Roman" pitchFamily="18" charset="0"/>
          </a:endParaRPr>
        </a:p>
      </dsp:txBody>
      <dsp:txXfrm rot="-5400000">
        <a:off x="698039" y="33994"/>
        <a:ext cx="9926842" cy="585204"/>
      </dsp:txXfrm>
    </dsp:sp>
    <dsp:sp modelId="{D2E498E5-5D32-477C-AD89-F3DFDEA2421E}">
      <dsp:nvSpPr>
        <dsp:cNvPr id="0" name=""/>
        <dsp:cNvSpPr/>
      </dsp:nvSpPr>
      <dsp:spPr>
        <a:xfrm rot="5400000">
          <a:off x="-149579" y="1030873"/>
          <a:ext cx="997199" cy="698039"/>
        </a:xfrm>
        <a:prstGeom prst="chevron">
          <a:avLst/>
        </a:prstGeom>
        <a:solidFill>
          <a:schemeClr val="accent2"/>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itchFamily="18" charset="0"/>
              <a:cs typeface="Times New Roman" pitchFamily="18" charset="0"/>
            </a:rPr>
            <a:t>b.</a:t>
          </a:r>
          <a:endParaRPr lang="en-US" sz="3200" b="0" kern="1200" dirty="0">
            <a:solidFill>
              <a:schemeClr val="tx2"/>
            </a:solidFill>
            <a:latin typeface="Times New Roman" pitchFamily="18" charset="0"/>
            <a:cs typeface="Times New Roman" pitchFamily="18" charset="0"/>
          </a:endParaRPr>
        </a:p>
      </dsp:txBody>
      <dsp:txXfrm rot="-5400000">
        <a:off x="2" y="1230313"/>
        <a:ext cx="698039" cy="299160"/>
      </dsp:txXfrm>
    </dsp:sp>
    <dsp:sp modelId="{66EE8A80-F4D4-4B0E-81C4-C67A772FA914}">
      <dsp:nvSpPr>
        <dsp:cNvPr id="0" name=""/>
        <dsp:cNvSpPr/>
      </dsp:nvSpPr>
      <dsp:spPr>
        <a:xfrm rot="5400000">
          <a:off x="5353199" y="-3773866"/>
          <a:ext cx="648179" cy="9958500"/>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just" defTabSz="1155700">
            <a:lnSpc>
              <a:spcPct val="90000"/>
            </a:lnSpc>
            <a:spcBef>
              <a:spcPct val="0"/>
            </a:spcBef>
            <a:spcAft>
              <a:spcPct val="15000"/>
            </a:spcAft>
            <a:buChar char="•"/>
          </a:pPr>
          <a:r>
            <a:rPr lang="en-US" sz="2600" b="0" kern="1200">
              <a:solidFill>
                <a:schemeClr val="tx2"/>
              </a:solidFill>
              <a:latin typeface="Times New Roman" pitchFamily="18" charset="0"/>
              <a:cs typeface="Times New Roman" pitchFamily="18" charset="0"/>
            </a:rPr>
            <a:t>Cuộc CM trong KHTN cuối TKXIX đầu TKXX và sự phá sản của các quan điểm DVSH về vật chất</a:t>
          </a:r>
          <a:endParaRPr lang="en-US" sz="2600" b="0" kern="1200" dirty="0">
            <a:solidFill>
              <a:schemeClr val="tx2"/>
            </a:solidFill>
            <a:latin typeface="Times New Roman" pitchFamily="18" charset="0"/>
            <a:cs typeface="Times New Roman" pitchFamily="18" charset="0"/>
          </a:endParaRPr>
        </a:p>
      </dsp:txBody>
      <dsp:txXfrm rot="-5400000">
        <a:off x="698039" y="912935"/>
        <a:ext cx="9926859" cy="584897"/>
      </dsp:txXfrm>
    </dsp:sp>
    <dsp:sp modelId="{D0A976F6-7E08-4F35-87C1-B13E36AF9C4D}">
      <dsp:nvSpPr>
        <dsp:cNvPr id="0" name=""/>
        <dsp:cNvSpPr/>
      </dsp:nvSpPr>
      <dsp:spPr>
        <a:xfrm rot="5400000">
          <a:off x="-149579" y="1909831"/>
          <a:ext cx="997199" cy="698039"/>
        </a:xfrm>
        <a:prstGeom prst="chevron">
          <a:avLst/>
        </a:prstGeom>
        <a:solidFill>
          <a:schemeClr val="accent2"/>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c.</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2" y="2109271"/>
        <a:ext cx="698039" cy="299160"/>
      </dsp:txXfrm>
    </dsp:sp>
    <dsp:sp modelId="{4B2AED02-D5BC-40AD-B501-D2D53907E6A6}">
      <dsp:nvSpPr>
        <dsp:cNvPr id="0" name=""/>
        <dsp:cNvSpPr/>
      </dsp:nvSpPr>
      <dsp:spPr>
        <a:xfrm rot="5400000">
          <a:off x="5353199" y="-2894909"/>
          <a:ext cx="648179" cy="9958500"/>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dirty="0">
              <a:solidFill>
                <a:schemeClr val="tx2"/>
              </a:solidFill>
              <a:latin typeface="Times New Roman" panose="02020603050405020304" pitchFamily="18" charset="0"/>
              <a:cs typeface="Times New Roman" panose="02020603050405020304" pitchFamily="18" charset="0"/>
            </a:rPr>
            <a:t>Quan </a:t>
          </a:r>
          <a:r>
            <a:rPr lang="en-US" sz="2800" b="0" kern="1200" dirty="0" err="1">
              <a:solidFill>
                <a:schemeClr val="tx2"/>
              </a:solidFill>
              <a:latin typeface="Times New Roman" panose="02020603050405020304" pitchFamily="18" charset="0"/>
              <a:cs typeface="Times New Roman" panose="02020603050405020304" pitchFamily="18" charset="0"/>
            </a:rPr>
            <a:t>niệm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triết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học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Mác</a:t>
          </a:r>
          <a:r>
            <a:rPr lang="en-US" sz="2800" b="0" kern="1200" dirty="0">
              <a:solidFill>
                <a:schemeClr val="tx2"/>
              </a:solidFill>
              <a:latin typeface="Times New Roman" panose="02020603050405020304" pitchFamily="18" charset="0"/>
              <a:cs typeface="Times New Roman" panose="02020603050405020304" pitchFamily="18" charset="0"/>
            </a:rPr>
            <a:t> - </a:t>
          </a:r>
          <a:r>
            <a:rPr lang="en-US" sz="2800" b="0" kern="1200" dirty="0" err="1">
              <a:solidFill>
                <a:schemeClr val="tx2"/>
              </a:solidFill>
              <a:latin typeface="Times New Roman" panose="02020603050405020304" pitchFamily="18" charset="0"/>
              <a:cs typeface="Times New Roman" panose="02020603050405020304" pitchFamily="18" charset="0"/>
            </a:rPr>
            <a:t>Lênin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vật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chất</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698039" y="1791892"/>
        <a:ext cx="9926859" cy="584897"/>
      </dsp:txXfrm>
    </dsp:sp>
    <dsp:sp modelId="{AFC4631B-6313-4AB7-8A2F-0D66BA62D014}">
      <dsp:nvSpPr>
        <dsp:cNvPr id="0" name=""/>
        <dsp:cNvSpPr/>
      </dsp:nvSpPr>
      <dsp:spPr>
        <a:xfrm rot="5400000">
          <a:off x="-149579" y="2788788"/>
          <a:ext cx="997199" cy="698039"/>
        </a:xfrm>
        <a:prstGeom prst="chevron">
          <a:avLst/>
        </a:prstGeom>
        <a:solidFill>
          <a:schemeClr val="accent2"/>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d.</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2" y="2988228"/>
        <a:ext cx="698039" cy="299160"/>
      </dsp:txXfrm>
    </dsp:sp>
    <dsp:sp modelId="{794ED453-5941-44C1-8F8A-5BB5B6875D3A}">
      <dsp:nvSpPr>
        <dsp:cNvPr id="0" name=""/>
        <dsp:cNvSpPr/>
      </dsp:nvSpPr>
      <dsp:spPr>
        <a:xfrm rot="5400000">
          <a:off x="5353199" y="-2015951"/>
          <a:ext cx="648179" cy="9958500"/>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a:solidFill>
                <a:schemeClr val="tx2"/>
              </a:solidFill>
              <a:latin typeface="Times New Roman" panose="02020603050405020304" pitchFamily="18" charset="0"/>
              <a:cs typeface="Times New Roman" panose="02020603050405020304" pitchFamily="18" charset="0"/>
            </a:rPr>
            <a:t>Các hình thức tồn tại của vật chất</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698039" y="2670850"/>
        <a:ext cx="9926859" cy="584897"/>
      </dsp:txXfrm>
    </dsp:sp>
    <dsp:sp modelId="{7669F1D9-1D59-42C1-B748-C9E1209DCB2A}">
      <dsp:nvSpPr>
        <dsp:cNvPr id="0" name=""/>
        <dsp:cNvSpPr/>
      </dsp:nvSpPr>
      <dsp:spPr>
        <a:xfrm rot="5400000">
          <a:off x="-149579" y="3667746"/>
          <a:ext cx="997199" cy="698039"/>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e.</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2" y="3867186"/>
        <a:ext cx="698039" cy="299160"/>
      </dsp:txXfrm>
    </dsp:sp>
    <dsp:sp modelId="{F8D2C366-F10E-476B-8EDE-7066676EA04D}">
      <dsp:nvSpPr>
        <dsp:cNvPr id="0" name=""/>
        <dsp:cNvSpPr/>
      </dsp:nvSpPr>
      <dsp:spPr>
        <a:xfrm rot="5400000">
          <a:off x="5353199" y="-1136993"/>
          <a:ext cx="648179" cy="9958500"/>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a:solidFill>
                <a:schemeClr val="tx2"/>
              </a:solidFill>
              <a:latin typeface="Times New Roman" panose="02020603050405020304" pitchFamily="18" charset="0"/>
              <a:cs typeface="Times New Roman" panose="02020603050405020304" pitchFamily="18" charset="0"/>
            </a:rPr>
            <a:t>Tính thống nhất vật chất của thế giới</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698039" y="3549808"/>
        <a:ext cx="9926859" cy="584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AFF05-8619-472C-8C3A-D7AB99DACFE1}">
      <dsp:nvSpPr>
        <dsp:cNvPr id="0" name=""/>
        <dsp:cNvSpPr/>
      </dsp:nvSpPr>
      <dsp:spPr>
        <a:xfrm>
          <a:off x="0" y="0"/>
          <a:ext cx="10069829" cy="1215134"/>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Kế</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thừa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quan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điểm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C.Mác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Ph.Ăngghen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2135479" y="0"/>
        <a:ext cx="7934350" cy="1215134"/>
      </dsp:txXfrm>
    </dsp:sp>
    <dsp:sp modelId="{EDBBA5CA-8EDA-45BD-9A81-E8884FB369E2}">
      <dsp:nvSpPr>
        <dsp:cNvPr id="0" name=""/>
        <dsp:cNvSpPr/>
      </dsp:nvSpPr>
      <dsp:spPr>
        <a:xfrm>
          <a:off x="121513" y="121513"/>
          <a:ext cx="2013966" cy="972108"/>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62F7C9-2C9B-4339-AC29-26766A049BB5}">
      <dsp:nvSpPr>
        <dsp:cNvPr id="0" name=""/>
        <dsp:cNvSpPr/>
      </dsp:nvSpPr>
      <dsp:spPr>
        <a:xfrm>
          <a:off x="0" y="1336648"/>
          <a:ext cx="10069829" cy="1215134"/>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Tổng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toàn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diện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thành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tựu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mới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khoa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học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đấu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tranh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chống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mọi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biểu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xuyên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và</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bỏ</a:t>
          </a:r>
          <a:r>
            <a:rPr lang="en-US" sz="2800" b="0" kern="1200" dirty="0">
              <a:solidFill>
                <a:schemeClr val="tx2"/>
              </a:solidFill>
              <a:latin typeface="Times New Roman" panose="02020603050405020304" pitchFamily="18" charset="0"/>
              <a:cs typeface="Times New Roman" panose="02020603050405020304" pitchFamily="18" charset="0"/>
            </a:rPr>
            <a:t> CNDV</a:t>
          </a:r>
        </a:p>
      </dsp:txBody>
      <dsp:txXfrm>
        <a:off x="2135479" y="1336648"/>
        <a:ext cx="7934350" cy="1215134"/>
      </dsp:txXfrm>
    </dsp:sp>
    <dsp:sp modelId="{1BCD2105-E82D-4684-A519-3D8C27DF960D}">
      <dsp:nvSpPr>
        <dsp:cNvPr id="0" name=""/>
        <dsp:cNvSpPr/>
      </dsp:nvSpPr>
      <dsp:spPr>
        <a:xfrm>
          <a:off x="121513" y="1458162"/>
          <a:ext cx="2013966" cy="972108"/>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24CC78-0CCE-4AED-B26C-4AB0A8DF8C80}">
      <dsp:nvSpPr>
        <dsp:cNvPr id="0" name=""/>
        <dsp:cNvSpPr/>
      </dsp:nvSpPr>
      <dsp:spPr>
        <a:xfrm>
          <a:off x="0" y="2673296"/>
          <a:ext cx="10069829" cy="1215134"/>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Tìm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kiếm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một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định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nghĩa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mới</a:t>
          </a:r>
          <a:r>
            <a:rPr lang="en-US" sz="2800" b="0" kern="1200" dirty="0">
              <a:solidFill>
                <a:schemeClr val="tx2"/>
              </a:solidFill>
              <a:latin typeface="Times New Roman" panose="02020603050405020304" pitchFamily="18" charset="0"/>
              <a:cs typeface="Times New Roman" panose="02020603050405020304" pitchFamily="18" charset="0"/>
            </a:rPr>
            <a:t> </a:t>
          </a:r>
        </a:p>
      </dsp:txBody>
      <dsp:txXfrm>
        <a:off x="2135479" y="2673296"/>
        <a:ext cx="7934350" cy="1215134"/>
      </dsp:txXfrm>
    </dsp:sp>
    <dsp:sp modelId="{5B7805B4-BA76-493F-9F2D-A4DBBEE2F250}">
      <dsp:nvSpPr>
        <dsp:cNvPr id="0" name=""/>
        <dsp:cNvSpPr/>
      </dsp:nvSpPr>
      <dsp:spPr>
        <a:xfrm>
          <a:off x="121513" y="2794810"/>
          <a:ext cx="2013966" cy="972108"/>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0" y="3094198"/>
          <a:ext cx="992123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0" y="1765191"/>
          <a:ext cx="992123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0" y="436183"/>
          <a:ext cx="992123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2579522" y="486"/>
          <a:ext cx="7341717" cy="43569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a:t>
          </a:r>
        </a:p>
      </dsp:txBody>
      <dsp:txXfrm>
        <a:off x="2579522" y="486"/>
        <a:ext cx="7341717" cy="435697"/>
      </dsp:txXfrm>
    </dsp:sp>
    <dsp:sp modelId="{95AA686E-C137-4A3E-9FEF-D3AD0912EC31}">
      <dsp:nvSpPr>
        <dsp:cNvPr id="0" name=""/>
        <dsp:cNvSpPr/>
      </dsp:nvSpPr>
      <dsp:spPr>
        <a:xfrm>
          <a:off x="0" y="486"/>
          <a:ext cx="2579522" cy="43569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1.Giải </a:t>
          </a:r>
          <a:r>
            <a:rPr lang="en-US" sz="2800" b="1" kern="1200" dirty="0" err="1">
              <a:solidFill>
                <a:schemeClr val="tx2"/>
              </a:solidFill>
              <a:latin typeface="Times New Roman" panose="02020603050405020304" pitchFamily="18" charset="0"/>
              <a:cs typeface="Times New Roman" panose="02020603050405020304" pitchFamily="18" charset="0"/>
            </a:rPr>
            <a:t>quyết</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1273" y="21759"/>
        <a:ext cx="2536976" cy="414424"/>
      </dsp:txXfrm>
    </dsp:sp>
    <dsp:sp modelId="{7614B290-0C2E-4744-B26B-D7F2B8EE6BE5}">
      <dsp:nvSpPr>
        <dsp:cNvPr id="0" name=""/>
        <dsp:cNvSpPr/>
      </dsp:nvSpPr>
      <dsp:spPr>
        <a:xfrm>
          <a:off x="0" y="436183"/>
          <a:ext cx="9921239" cy="871525"/>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Giải</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quyết</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vấn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đề</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triết</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học</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trên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lập</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trường</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CNDVBC</a:t>
          </a:r>
        </a:p>
      </dsp:txBody>
      <dsp:txXfrm>
        <a:off x="0" y="436183"/>
        <a:ext cx="9921239" cy="871525"/>
      </dsp:txXfrm>
    </dsp:sp>
    <dsp:sp modelId="{99AB1CB7-AD60-4AC4-8294-C4C512DEC9C5}">
      <dsp:nvSpPr>
        <dsp:cNvPr id="0" name=""/>
        <dsp:cNvSpPr/>
      </dsp:nvSpPr>
      <dsp:spPr>
        <a:xfrm>
          <a:off x="2579522" y="1329493"/>
          <a:ext cx="7341717" cy="43569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a:t>
          </a:r>
        </a:p>
      </dsp:txBody>
      <dsp:txXfrm>
        <a:off x="2579522" y="1329493"/>
        <a:ext cx="7341717" cy="435697"/>
      </dsp:txXfrm>
    </dsp:sp>
    <dsp:sp modelId="{35A2A7BB-015C-43D2-BF83-AC92864CEFEF}">
      <dsp:nvSpPr>
        <dsp:cNvPr id="0" name=""/>
        <dsp:cNvSpPr/>
      </dsp:nvSpPr>
      <dsp:spPr>
        <a:xfrm>
          <a:off x="0" y="1329493"/>
          <a:ext cx="2579522" cy="43569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2. </a:t>
          </a:r>
          <a:r>
            <a:rPr lang="en-US" sz="2800" b="1" kern="1200" dirty="0" err="1">
              <a:solidFill>
                <a:schemeClr val="tx2"/>
              </a:solidFill>
              <a:latin typeface="Times New Roman" panose="02020603050405020304" pitchFamily="18" charset="0"/>
              <a:cs typeface="Times New Roman" panose="02020603050405020304" pitchFamily="18" charset="0"/>
            </a:rPr>
            <a:t>Cung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cấp</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1273" y="1350766"/>
        <a:ext cx="2536976" cy="414424"/>
      </dsp:txXfrm>
    </dsp:sp>
    <dsp:sp modelId="{5302FF2D-792F-459A-96EF-9AA82992B7BC}">
      <dsp:nvSpPr>
        <dsp:cNvPr id="0" name=""/>
        <dsp:cNvSpPr/>
      </dsp:nvSpPr>
      <dsp:spPr>
        <a:xfrm>
          <a:off x="0" y="1765191"/>
          <a:ext cx="9921239" cy="871525"/>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cs typeface="Times New Roman" panose="02020603050405020304" pitchFamily="18" charset="0"/>
            </a:rPr>
            <a:t>Cung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cấp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những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nguyên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tắc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thế</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giới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quan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phương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luận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khoa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học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đấu</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tranh</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chống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mọi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biểu</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hiện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xuyên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bỏ</a:t>
          </a:r>
          <a:r>
            <a:rPr lang="en-US" sz="2400" b="0" kern="1200">
              <a:solidFill>
                <a:schemeClr val="tx2"/>
              </a:solidFill>
              <a:latin typeface="Times New Roman" panose="02020603050405020304" pitchFamily="18" charset="0"/>
              <a:cs typeface="Times New Roman" panose="02020603050405020304" pitchFamily="18" charset="0"/>
            </a:rPr>
            <a:t> CNDVBC </a:t>
          </a:r>
          <a:endParaRPr lang="en-US" sz="2400" b="0" kern="1200" dirty="0">
            <a:solidFill>
              <a:schemeClr val="tx2"/>
            </a:solidFill>
            <a:latin typeface="Times New Roman" panose="02020603050405020304" pitchFamily="18" charset="0"/>
            <a:cs typeface="Times New Roman" panose="02020603050405020304" pitchFamily="18" charset="0"/>
          </a:endParaRPr>
        </a:p>
      </dsp:txBody>
      <dsp:txXfrm>
        <a:off x="0" y="1765191"/>
        <a:ext cx="9921239" cy="871525"/>
      </dsp:txXfrm>
    </dsp:sp>
    <dsp:sp modelId="{FA569536-F33F-41D7-94FC-DEC6393CC89C}">
      <dsp:nvSpPr>
        <dsp:cNvPr id="0" name=""/>
        <dsp:cNvSpPr/>
      </dsp:nvSpPr>
      <dsp:spPr>
        <a:xfrm>
          <a:off x="2579522" y="2658501"/>
          <a:ext cx="7341717" cy="435697"/>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a:t>
          </a:r>
        </a:p>
      </dsp:txBody>
      <dsp:txXfrm>
        <a:off x="2579522" y="2658501"/>
        <a:ext cx="7341717" cy="435697"/>
      </dsp:txXfrm>
    </dsp:sp>
    <dsp:sp modelId="{CAFF16D3-8520-47DB-867D-62AAB3E9B6DC}">
      <dsp:nvSpPr>
        <dsp:cNvPr id="0" name=""/>
        <dsp:cNvSpPr/>
      </dsp:nvSpPr>
      <dsp:spPr>
        <a:xfrm>
          <a:off x="0" y="2658501"/>
          <a:ext cx="2579522" cy="43569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3. </a:t>
          </a:r>
          <a:r>
            <a:rPr lang="en-US" sz="2800" b="1" kern="1200" dirty="0" err="1">
              <a:solidFill>
                <a:schemeClr val="tx2"/>
              </a:solidFill>
              <a:latin typeface="Times New Roman" panose="02020603050405020304" pitchFamily="18" charset="0"/>
              <a:cs typeface="Times New Roman" panose="02020603050405020304" pitchFamily="18" charset="0"/>
            </a:rPr>
            <a:t>Tạo</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cơ</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sở</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1273" y="2679774"/>
        <a:ext cx="2536976" cy="414424"/>
      </dsp:txXfrm>
    </dsp:sp>
    <dsp:sp modelId="{6006F572-17F4-4C7C-97F9-A69521F64595}">
      <dsp:nvSpPr>
        <dsp:cNvPr id="0" name=""/>
        <dsp:cNvSpPr/>
      </dsp:nvSpPr>
      <dsp:spPr>
        <a:xfrm>
          <a:off x="0" y="3094198"/>
          <a:ext cx="9921239" cy="871525"/>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cs typeface="Times New Roman" panose="02020603050405020304" pitchFamily="18" charset="0"/>
            </a:rPr>
            <a:t>Tạo</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cơ</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sở</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cho</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sự</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giữa</a:t>
          </a:r>
          <a:r>
            <a:rPr lang="en-US" sz="2800" b="0" kern="1200" dirty="0">
              <a:solidFill>
                <a:schemeClr val="tx2"/>
              </a:solidFill>
              <a:latin typeface="Times New Roman" panose="02020603050405020304" pitchFamily="18" charset="0"/>
              <a:cs typeface="Times New Roman" panose="02020603050405020304" pitchFamily="18" charset="0"/>
            </a:rPr>
            <a:t> CNDVBC </a:t>
          </a:r>
          <a:r>
            <a:rPr lang="en-US" sz="2800" b="0" kern="1200" dirty="0" err="1">
              <a:solidFill>
                <a:schemeClr val="tx2"/>
              </a:solidFill>
              <a:latin typeface="Times New Roman" panose="02020603050405020304" pitchFamily="18" charset="0"/>
              <a:cs typeface="Times New Roman" panose="02020603050405020304" pitchFamily="18" charset="0"/>
            </a:rPr>
            <a:t>và</a:t>
          </a:r>
          <a:r>
            <a:rPr lang="en-US" sz="2800" b="0" kern="1200" dirty="0">
              <a:solidFill>
                <a:schemeClr val="tx2"/>
              </a:solidFill>
              <a:latin typeface="Times New Roman" panose="02020603050405020304" pitchFamily="18" charset="0"/>
              <a:cs typeface="Times New Roman" panose="02020603050405020304" pitchFamily="18" charset="0"/>
            </a:rPr>
            <a:t> CNDVLS</a:t>
          </a:r>
        </a:p>
      </dsp:txBody>
      <dsp:txXfrm>
        <a:off x="0" y="3094198"/>
        <a:ext cx="9921239" cy="871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10F56-114A-4D69-A4DE-84381FA4983D}">
      <dsp:nvSpPr>
        <dsp:cNvPr id="0" name=""/>
        <dsp:cNvSpPr/>
      </dsp:nvSpPr>
      <dsp:spPr>
        <a:xfrm>
          <a:off x="588451" y="370424"/>
          <a:ext cx="2472075" cy="2472075"/>
        </a:xfrm>
        <a:prstGeom prst="blockArc">
          <a:avLst>
            <a:gd name="adj1" fmla="val 9000000"/>
            <a:gd name="adj2" fmla="val 16200000"/>
            <a:gd name="adj3" fmla="val 4635"/>
          </a:avLst>
        </a:prstGeom>
        <a:gradFill rotWithShape="0">
          <a:gsLst>
            <a:gs pos="0">
              <a:schemeClr val="accent3">
                <a:shade val="90000"/>
                <a:hueOff val="186893"/>
                <a:satOff val="-4005"/>
                <a:lumOff val="20541"/>
                <a:alphaOff val="0"/>
                <a:shade val="51000"/>
                <a:satMod val="130000"/>
              </a:schemeClr>
            </a:gs>
            <a:gs pos="80000">
              <a:schemeClr val="accent3">
                <a:shade val="90000"/>
                <a:hueOff val="186893"/>
                <a:satOff val="-4005"/>
                <a:lumOff val="20541"/>
                <a:alphaOff val="0"/>
                <a:shade val="93000"/>
                <a:satMod val="130000"/>
              </a:schemeClr>
            </a:gs>
            <a:gs pos="100000">
              <a:schemeClr val="accent3">
                <a:shade val="90000"/>
                <a:hueOff val="186893"/>
                <a:satOff val="-4005"/>
                <a:lumOff val="205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DA7CC98-FFA3-4432-83CB-A725681E080C}">
      <dsp:nvSpPr>
        <dsp:cNvPr id="0" name=""/>
        <dsp:cNvSpPr/>
      </dsp:nvSpPr>
      <dsp:spPr>
        <a:xfrm>
          <a:off x="551560" y="310618"/>
          <a:ext cx="2472075" cy="2472075"/>
        </a:xfrm>
        <a:prstGeom prst="blockArc">
          <a:avLst>
            <a:gd name="adj1" fmla="val 1577279"/>
            <a:gd name="adj2" fmla="val 8799899"/>
            <a:gd name="adj3" fmla="val 4635"/>
          </a:avLst>
        </a:prstGeom>
        <a:gradFill rotWithShape="0">
          <a:gsLst>
            <a:gs pos="0">
              <a:schemeClr val="accent3">
                <a:shade val="90000"/>
                <a:hueOff val="186893"/>
                <a:satOff val="-4005"/>
                <a:lumOff val="20541"/>
                <a:alphaOff val="0"/>
                <a:shade val="51000"/>
                <a:satMod val="130000"/>
              </a:schemeClr>
            </a:gs>
            <a:gs pos="80000">
              <a:schemeClr val="accent3">
                <a:shade val="90000"/>
                <a:hueOff val="186893"/>
                <a:satOff val="-4005"/>
                <a:lumOff val="20541"/>
                <a:alphaOff val="0"/>
                <a:shade val="93000"/>
                <a:satMod val="130000"/>
              </a:schemeClr>
            </a:gs>
            <a:gs pos="100000">
              <a:schemeClr val="accent3">
                <a:shade val="90000"/>
                <a:hueOff val="186893"/>
                <a:satOff val="-4005"/>
                <a:lumOff val="205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E0125A6-1DA4-47FE-9E60-7AB4F81ACD0E}">
      <dsp:nvSpPr>
        <dsp:cNvPr id="0" name=""/>
        <dsp:cNvSpPr/>
      </dsp:nvSpPr>
      <dsp:spPr>
        <a:xfrm>
          <a:off x="524741" y="368742"/>
          <a:ext cx="2472075" cy="2472075"/>
        </a:xfrm>
        <a:prstGeom prst="blockArc">
          <a:avLst>
            <a:gd name="adj1" fmla="val 16381481"/>
            <a:gd name="adj2" fmla="val 1394996"/>
            <a:gd name="adj3" fmla="val 4635"/>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216F96A-1D89-4CA9-B0D7-DBE2F782459C}">
      <dsp:nvSpPr>
        <dsp:cNvPr id="0" name=""/>
        <dsp:cNvSpPr/>
      </dsp:nvSpPr>
      <dsp:spPr>
        <a:xfrm>
          <a:off x="670621" y="578626"/>
          <a:ext cx="2170768" cy="2055673"/>
        </a:xfrm>
        <a:prstGeom prst="ellipse">
          <a:avLst/>
        </a:prstGeom>
        <a:gradFill rotWithShape="0">
          <a:gsLst>
            <a:gs pos="0">
              <a:schemeClr val="accent3">
                <a:shade val="60000"/>
                <a:hueOff val="0"/>
                <a:satOff val="0"/>
                <a:lumOff val="0"/>
                <a:alphaOff val="0"/>
                <a:shade val="51000"/>
                <a:satMod val="130000"/>
              </a:schemeClr>
            </a:gs>
            <a:gs pos="80000">
              <a:schemeClr val="accent3">
                <a:shade val="60000"/>
                <a:hueOff val="0"/>
                <a:satOff val="0"/>
                <a:lumOff val="0"/>
                <a:alphaOff val="0"/>
                <a:shade val="93000"/>
                <a:satMod val="130000"/>
              </a:schemeClr>
            </a:gs>
            <a:gs pos="100000">
              <a:schemeClr val="accent3">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Vật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chất</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988523" y="879672"/>
        <a:ext cx="1534964" cy="1453581"/>
      </dsp:txXfrm>
    </dsp:sp>
    <dsp:sp modelId="{62961EDB-5DA6-447D-8DD7-F2B542EF8C41}">
      <dsp:nvSpPr>
        <dsp:cNvPr id="0" name=""/>
        <dsp:cNvSpPr/>
      </dsp:nvSpPr>
      <dsp:spPr>
        <a:xfrm>
          <a:off x="1239388" y="1211"/>
          <a:ext cx="1170201" cy="795719"/>
        </a:xfrm>
        <a:prstGeom prst="ellipse">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2"/>
              </a:solidFill>
              <a:latin typeface="Times New Roman" panose="02020603050405020304" pitchFamily="18" charset="0"/>
              <a:cs typeface="Times New Roman" panose="02020603050405020304" pitchFamily="18" charset="0"/>
            </a:rPr>
            <a:t>Vận động</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410760" y="117741"/>
        <a:ext cx="827457" cy="562659"/>
      </dsp:txXfrm>
    </dsp:sp>
    <dsp:sp modelId="{788F753D-5E46-4C0C-8740-123F8AA55954}">
      <dsp:nvSpPr>
        <dsp:cNvPr id="0" name=""/>
        <dsp:cNvSpPr/>
      </dsp:nvSpPr>
      <dsp:spPr>
        <a:xfrm>
          <a:off x="2285020" y="1683530"/>
          <a:ext cx="1170201" cy="795719"/>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Thời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gian</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2456392" y="1800060"/>
        <a:ext cx="827457" cy="562659"/>
      </dsp:txXfrm>
    </dsp:sp>
    <dsp:sp modelId="{59C3BFCF-94D8-4A14-9353-FACD95AA2DA3}">
      <dsp:nvSpPr>
        <dsp:cNvPr id="0" name=""/>
        <dsp:cNvSpPr/>
      </dsp:nvSpPr>
      <dsp:spPr>
        <a:xfrm>
          <a:off x="193756" y="1812298"/>
          <a:ext cx="1170201" cy="795719"/>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just" defTabSz="933450">
            <a:lnSpc>
              <a:spcPct val="90000"/>
            </a:lnSpc>
            <a:spcBef>
              <a:spcPct val="0"/>
            </a:spcBef>
            <a:spcAft>
              <a:spcPct val="35000"/>
            </a:spcAft>
            <a:buNone/>
          </a:pPr>
          <a:r>
            <a:rPr lang="en-US" sz="2100" b="1" kern="1200" dirty="0" err="1">
              <a:solidFill>
                <a:schemeClr val="tx2"/>
              </a:solidFill>
              <a:latin typeface="Times New Roman" panose="02020603050405020304" pitchFamily="18" charset="0"/>
              <a:cs typeface="Times New Roman" panose="02020603050405020304" pitchFamily="18" charset="0"/>
            </a:rPr>
            <a:t>Không</a:t>
          </a:r>
          <a:r>
            <a:rPr lang="en-US" sz="2100" b="1" kern="1200" dirty="0">
              <a:solidFill>
                <a:schemeClr val="tx2"/>
              </a:solidFill>
              <a:latin typeface="Times New Roman" panose="02020603050405020304" pitchFamily="18" charset="0"/>
              <a:cs typeface="Times New Roman" panose="02020603050405020304" pitchFamily="18" charset="0"/>
            </a:rPr>
            <a:t> </a:t>
          </a:r>
          <a:r>
            <a:rPr lang="en-US" sz="2100" b="1" kern="1200" dirty="0" err="1">
              <a:solidFill>
                <a:schemeClr val="tx2"/>
              </a:solidFill>
              <a:latin typeface="Times New Roman" panose="02020603050405020304" pitchFamily="18" charset="0"/>
              <a:cs typeface="Times New Roman" panose="02020603050405020304" pitchFamily="18" charset="0"/>
            </a:rPr>
            <a:t>gian</a:t>
          </a:r>
          <a:endParaRPr lang="en-US" sz="2100" b="1" kern="1200" dirty="0">
            <a:solidFill>
              <a:schemeClr val="tx2"/>
            </a:solidFill>
            <a:latin typeface="Times New Roman" panose="02020603050405020304" pitchFamily="18" charset="0"/>
            <a:cs typeface="Times New Roman" panose="02020603050405020304" pitchFamily="18" charset="0"/>
          </a:endParaRPr>
        </a:p>
      </dsp:txBody>
      <dsp:txXfrm>
        <a:off x="365128" y="1928828"/>
        <a:ext cx="827457" cy="562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4455-AC8A-4A08-AB5A-26B2192599D0}">
      <dsp:nvSpPr>
        <dsp:cNvPr id="0" name=""/>
        <dsp:cNvSpPr/>
      </dsp:nvSpPr>
      <dsp:spPr>
        <a:xfrm>
          <a:off x="0" y="139460"/>
          <a:ext cx="7919838" cy="1713628"/>
        </a:xfrm>
        <a:prstGeom prst="roundRect">
          <a:avLst>
            <a:gd name="adj" fmla="val 10000"/>
          </a:avLst>
        </a:prstGeom>
        <a:solidFill>
          <a:schemeClr val="accent3"/>
        </a:solidFill>
        <a:ln w="2857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just" defTabSz="1422400">
            <a:lnSpc>
              <a:spcPct val="90000"/>
            </a:lnSpc>
            <a:spcBef>
              <a:spcPct val="0"/>
            </a:spcBef>
            <a:spcAft>
              <a:spcPct val="35000"/>
            </a:spcAft>
            <a:buNone/>
          </a:pPr>
          <a:r>
            <a:rPr lang="en-US" sz="3200" b="0" i="1" kern="1200" dirty="0" err="1">
              <a:solidFill>
                <a:schemeClr val="tx2"/>
              </a:solidFill>
              <a:latin typeface="Times New Roman" panose="02020603050405020304" pitchFamily="18" charset="0"/>
              <a:cs typeface="Times New Roman" panose="02020603050405020304" pitchFamily="18" charset="0"/>
            </a:rPr>
            <a:t>Đứng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im</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là</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vận</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động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trong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thăng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bằng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khi</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sự</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vật</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còn</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là</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nó</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mà</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chưa</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chuyển</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thành</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cái</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khác</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Đứng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im</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là</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trường</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hợp</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đặc</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biệt</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của</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vận</a:t>
          </a:r>
          <a:r>
            <a:rPr lang="en-US" sz="3200" b="0" i="1" kern="1200" dirty="0">
              <a:solidFill>
                <a:schemeClr val="tx2"/>
              </a:solidFill>
              <a:latin typeface="Times New Roman" panose="02020603050405020304" pitchFamily="18" charset="0"/>
              <a:cs typeface="Times New Roman" panose="02020603050405020304" pitchFamily="18" charset="0"/>
            </a:rPr>
            <a:t> </a:t>
          </a:r>
          <a:r>
            <a:rPr lang="en-US" sz="3200" b="0" i="1" kern="1200" dirty="0" err="1">
              <a:solidFill>
                <a:schemeClr val="tx2"/>
              </a:solidFill>
              <a:latin typeface="Times New Roman" panose="02020603050405020304" pitchFamily="18" charset="0"/>
              <a:cs typeface="Times New Roman" panose="02020603050405020304" pitchFamily="18" charset="0"/>
            </a:rPr>
            <a:t>động</a:t>
          </a:r>
          <a:endParaRPr lang="en-US" sz="3200" b="0" i="1" kern="1200" dirty="0">
            <a:solidFill>
              <a:schemeClr val="tx2"/>
            </a:solidFill>
            <a:latin typeface="Times New Roman" panose="02020603050405020304" pitchFamily="18" charset="0"/>
            <a:cs typeface="Times New Roman" panose="02020603050405020304" pitchFamily="18" charset="0"/>
          </a:endParaRPr>
        </a:p>
      </dsp:txBody>
      <dsp:txXfrm>
        <a:off x="50190" y="189650"/>
        <a:ext cx="7819458" cy="1613248"/>
      </dsp:txXfrm>
    </dsp:sp>
    <dsp:sp modelId="{B95D5CB1-C961-4C9D-AAB3-5A50103E86F9}">
      <dsp:nvSpPr>
        <dsp:cNvPr id="0" name=""/>
        <dsp:cNvSpPr/>
      </dsp:nvSpPr>
      <dsp:spPr>
        <a:xfrm>
          <a:off x="791983" y="1853089"/>
          <a:ext cx="792082" cy="949854"/>
        </a:xfrm>
        <a:custGeom>
          <a:avLst/>
          <a:gdLst/>
          <a:ahLst/>
          <a:cxnLst/>
          <a:rect l="0" t="0" r="0" b="0"/>
          <a:pathLst>
            <a:path>
              <a:moveTo>
                <a:pt x="0" y="0"/>
              </a:moveTo>
              <a:lnTo>
                <a:pt x="0" y="949854"/>
              </a:lnTo>
              <a:lnTo>
                <a:pt x="792082" y="9498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DBB2C-D112-4382-8E7A-AB4842C446DD}">
      <dsp:nvSpPr>
        <dsp:cNvPr id="0" name=""/>
        <dsp:cNvSpPr/>
      </dsp:nvSpPr>
      <dsp:spPr>
        <a:xfrm>
          <a:off x="1584066" y="2439252"/>
          <a:ext cx="4579358" cy="7273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Đứng</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605370" y="2460556"/>
        <a:ext cx="4536750" cy="684775"/>
      </dsp:txXfrm>
    </dsp:sp>
    <dsp:sp modelId="{25C9957C-A1C5-4E72-8558-FADC391CDE79}">
      <dsp:nvSpPr>
        <dsp:cNvPr id="0" name=""/>
        <dsp:cNvSpPr/>
      </dsp:nvSpPr>
      <dsp:spPr>
        <a:xfrm>
          <a:off x="791983" y="1853089"/>
          <a:ext cx="792082" cy="2028322"/>
        </a:xfrm>
        <a:custGeom>
          <a:avLst/>
          <a:gdLst/>
          <a:ahLst/>
          <a:cxnLst/>
          <a:rect l="0" t="0" r="0" b="0"/>
          <a:pathLst>
            <a:path>
              <a:moveTo>
                <a:pt x="0" y="0"/>
              </a:moveTo>
              <a:lnTo>
                <a:pt x="0" y="2028322"/>
              </a:lnTo>
              <a:lnTo>
                <a:pt x="792082" y="202832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B53FCF-B614-45A1-8A06-B98D6F21264D}">
      <dsp:nvSpPr>
        <dsp:cNvPr id="0" name=""/>
        <dsp:cNvSpPr/>
      </dsp:nvSpPr>
      <dsp:spPr>
        <a:xfrm>
          <a:off x="1584066" y="3493414"/>
          <a:ext cx="4579358" cy="77599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Vận</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tuyệt</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606794" y="3516142"/>
        <a:ext cx="4533902" cy="7305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75322" y="277990"/>
          <a:ext cx="1835486" cy="1284840"/>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645087"/>
        <a:ext cx="1284840" cy="550646"/>
      </dsp:txXfrm>
    </dsp:sp>
    <dsp:sp modelId="{0DAB1469-03E9-4D9F-BEEA-7BAD8D0AC49F}">
      <dsp:nvSpPr>
        <dsp:cNvPr id="0" name=""/>
        <dsp:cNvSpPr/>
      </dsp:nvSpPr>
      <dsp:spPr>
        <a:xfrm rot="5400000">
          <a:off x="4366367" y="-3078858"/>
          <a:ext cx="1193066" cy="735611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Nguồn gốc của ý thức</a:t>
          </a:r>
          <a:endParaRPr lang="en-US" sz="3200" b="1" kern="1200" dirty="0">
            <a:solidFill>
              <a:schemeClr val="tx2"/>
            </a:solidFill>
            <a:latin typeface="Times New Roman" pitchFamily="18" charset="0"/>
            <a:cs typeface="Times New Roman" pitchFamily="18" charset="0"/>
          </a:endParaRPr>
        </a:p>
      </dsp:txBody>
      <dsp:txXfrm rot="-5400000">
        <a:off x="1284841" y="60909"/>
        <a:ext cx="7297878" cy="1076584"/>
      </dsp:txXfrm>
    </dsp:sp>
    <dsp:sp modelId="{D2E498E5-5D32-477C-AD89-F3DFDEA2421E}">
      <dsp:nvSpPr>
        <dsp:cNvPr id="0" name=""/>
        <dsp:cNvSpPr/>
      </dsp:nvSpPr>
      <dsp:spPr>
        <a:xfrm rot="5400000">
          <a:off x="-275322" y="1921751"/>
          <a:ext cx="1835486" cy="1284840"/>
        </a:xfrm>
        <a:prstGeom prst="chevron">
          <a:avLst/>
        </a:prstGeom>
        <a:solidFill>
          <a:schemeClr val="accent2"/>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b.</a:t>
          </a:r>
          <a:endParaRPr lang="en-US" sz="3600" b="1" kern="1200" dirty="0">
            <a:solidFill>
              <a:schemeClr val="tx2"/>
            </a:solidFill>
            <a:latin typeface="Times New Roman" pitchFamily="18" charset="0"/>
            <a:cs typeface="Times New Roman" pitchFamily="18" charset="0"/>
          </a:endParaRPr>
        </a:p>
      </dsp:txBody>
      <dsp:txXfrm rot="-5400000">
        <a:off x="1" y="2288848"/>
        <a:ext cx="1284840" cy="550646"/>
      </dsp:txXfrm>
    </dsp:sp>
    <dsp:sp modelId="{66EE8A80-F4D4-4B0E-81C4-C67A772FA914}">
      <dsp:nvSpPr>
        <dsp:cNvPr id="0" name=""/>
        <dsp:cNvSpPr/>
      </dsp:nvSpPr>
      <dsp:spPr>
        <a:xfrm rot="5400000">
          <a:off x="4366367" y="-1435097"/>
          <a:ext cx="1193066" cy="735611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Bản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chất</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của</a:t>
          </a:r>
          <a:r>
            <a:rPr lang="en-US" sz="3200" b="1" kern="1200" dirty="0">
              <a:solidFill>
                <a:schemeClr val="tx2"/>
              </a:solidFill>
              <a:latin typeface="Times New Roman" pitchFamily="18" charset="0"/>
              <a:cs typeface="Times New Roman" pitchFamily="18" charset="0"/>
            </a:rPr>
            <a:t> ý </a:t>
          </a:r>
          <a:r>
            <a:rPr lang="en-US" sz="3200" b="1" kern="1200" dirty="0" err="1">
              <a:solidFill>
                <a:schemeClr val="tx2"/>
              </a:solidFill>
              <a:latin typeface="Times New Roman" pitchFamily="18" charset="0"/>
              <a:cs typeface="Times New Roman" pitchFamily="18" charset="0"/>
            </a:rPr>
            <a:t>thức</a:t>
          </a:r>
          <a:endParaRPr lang="en-US" sz="3200" b="1" kern="1200" dirty="0">
            <a:solidFill>
              <a:schemeClr val="tx2"/>
            </a:solidFill>
            <a:latin typeface="Times New Roman" pitchFamily="18" charset="0"/>
            <a:cs typeface="Times New Roman" pitchFamily="18" charset="0"/>
          </a:endParaRPr>
        </a:p>
      </dsp:txBody>
      <dsp:txXfrm rot="-5400000">
        <a:off x="1284841" y="1704670"/>
        <a:ext cx="7297878" cy="1076584"/>
      </dsp:txXfrm>
    </dsp:sp>
    <dsp:sp modelId="{DBBD28F1-3C42-4E98-BF5C-7BC658136B3A}">
      <dsp:nvSpPr>
        <dsp:cNvPr id="0" name=""/>
        <dsp:cNvSpPr/>
      </dsp:nvSpPr>
      <dsp:spPr>
        <a:xfrm rot="5400000">
          <a:off x="-275322" y="3565512"/>
          <a:ext cx="1835486" cy="1284840"/>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c.</a:t>
          </a:r>
          <a:endParaRPr lang="en-US" sz="3600" b="1" kern="1200" dirty="0">
            <a:solidFill>
              <a:schemeClr val="tx2"/>
            </a:solidFill>
            <a:latin typeface="Times New Roman" pitchFamily="18" charset="0"/>
            <a:cs typeface="Times New Roman" pitchFamily="18" charset="0"/>
          </a:endParaRPr>
        </a:p>
      </dsp:txBody>
      <dsp:txXfrm rot="-5400000">
        <a:off x="1" y="3932609"/>
        <a:ext cx="1284840" cy="550646"/>
      </dsp:txXfrm>
    </dsp:sp>
    <dsp:sp modelId="{B0FFB85C-B400-45AD-AB4C-9893309CA128}">
      <dsp:nvSpPr>
        <dsp:cNvPr id="0" name=""/>
        <dsp:cNvSpPr/>
      </dsp:nvSpPr>
      <dsp:spPr>
        <a:xfrm rot="5400000">
          <a:off x="4366367" y="208663"/>
          <a:ext cx="1193066" cy="735611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Kết cấu của ý thức</a:t>
          </a:r>
          <a:endParaRPr lang="en-US" sz="3200" b="1" kern="1200" dirty="0">
            <a:solidFill>
              <a:schemeClr val="tx2"/>
            </a:solidFill>
            <a:latin typeface="Times New Roman" pitchFamily="18" charset="0"/>
            <a:cs typeface="Times New Roman" pitchFamily="18" charset="0"/>
          </a:endParaRPr>
        </a:p>
      </dsp:txBody>
      <dsp:txXfrm rot="-5400000">
        <a:off x="1284841" y="3348431"/>
        <a:ext cx="7297878" cy="10765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1965A-2682-42FC-AC9E-69E8288845E3}">
      <dsp:nvSpPr>
        <dsp:cNvPr id="0" name=""/>
        <dsp:cNvSpPr/>
      </dsp:nvSpPr>
      <dsp:spPr>
        <a:xfrm>
          <a:off x="5698" y="2234209"/>
          <a:ext cx="1900496" cy="950248"/>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Nguồn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gốc</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33530" y="2262041"/>
        <a:ext cx="1844832" cy="894584"/>
      </dsp:txXfrm>
    </dsp:sp>
    <dsp:sp modelId="{16BAF90B-0BD2-405F-B8D4-AD7F63847806}">
      <dsp:nvSpPr>
        <dsp:cNvPr id="0" name=""/>
        <dsp:cNvSpPr/>
      </dsp:nvSpPr>
      <dsp:spPr>
        <a:xfrm rot="18352696">
          <a:off x="1637732" y="2168044"/>
          <a:ext cx="1297123" cy="31565"/>
        </a:xfrm>
        <a:custGeom>
          <a:avLst/>
          <a:gdLst/>
          <a:ahLst/>
          <a:cxnLst/>
          <a:rect l="0" t="0" r="0" b="0"/>
          <a:pathLst>
            <a:path>
              <a:moveTo>
                <a:pt x="0" y="15782"/>
              </a:moveTo>
              <a:lnTo>
                <a:pt x="1297123"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3866" y="2151399"/>
        <a:ext cx="64856" cy="64856"/>
      </dsp:txXfrm>
    </dsp:sp>
    <dsp:sp modelId="{D0C0D602-2B30-49B4-AF24-A08F9EC7D67E}">
      <dsp:nvSpPr>
        <dsp:cNvPr id="0" name=""/>
        <dsp:cNvSpPr/>
      </dsp:nvSpPr>
      <dsp:spPr>
        <a:xfrm>
          <a:off x="2666393" y="1183196"/>
          <a:ext cx="1900496" cy="950248"/>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Tự</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nhiên</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694225" y="1211028"/>
        <a:ext cx="1844832" cy="894584"/>
      </dsp:txXfrm>
    </dsp:sp>
    <dsp:sp modelId="{0648311A-7BD8-4830-B16E-6876A572E28C}">
      <dsp:nvSpPr>
        <dsp:cNvPr id="0" name=""/>
        <dsp:cNvSpPr/>
      </dsp:nvSpPr>
      <dsp:spPr>
        <a:xfrm>
          <a:off x="4566890" y="1642538"/>
          <a:ext cx="760198" cy="31565"/>
        </a:xfrm>
        <a:custGeom>
          <a:avLst/>
          <a:gdLst/>
          <a:ahLst/>
          <a:cxnLst/>
          <a:rect l="0" t="0" r="0" b="0"/>
          <a:pathLst>
            <a:path>
              <a:moveTo>
                <a:pt x="0" y="15782"/>
              </a:moveTo>
              <a:lnTo>
                <a:pt x="760198"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7984" y="1639315"/>
        <a:ext cx="38009" cy="38009"/>
      </dsp:txXfrm>
    </dsp:sp>
    <dsp:sp modelId="{FD294C9A-744F-4EA2-93A9-3386047E403C}">
      <dsp:nvSpPr>
        <dsp:cNvPr id="0" name=""/>
        <dsp:cNvSpPr/>
      </dsp:nvSpPr>
      <dsp:spPr>
        <a:xfrm>
          <a:off x="5327088" y="678576"/>
          <a:ext cx="5712588" cy="1959487"/>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err="1">
              <a:solidFill>
                <a:schemeClr val="tx2"/>
              </a:solidFill>
              <a:latin typeface="Times New Roman" panose="02020603050405020304" pitchFamily="18" charset="0"/>
              <a:cs typeface="Times New Roman" panose="02020603050405020304" pitchFamily="18" charset="0"/>
            </a:rPr>
            <a:t>Bộ</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óc</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của</a:t>
          </a:r>
          <a:r>
            <a:rPr lang="en-US" sz="3200" b="0" kern="1200" dirty="0">
              <a:solidFill>
                <a:schemeClr val="tx2"/>
              </a:solidFill>
              <a:latin typeface="Times New Roman" panose="02020603050405020304" pitchFamily="18" charset="0"/>
              <a:cs typeface="Times New Roman" panose="02020603050405020304" pitchFamily="18" charset="0"/>
            </a:rPr>
            <a:t> con </a:t>
          </a:r>
          <a:r>
            <a:rPr lang="en-US" sz="3200" b="0" kern="1200" dirty="0" err="1">
              <a:solidFill>
                <a:schemeClr val="tx2"/>
              </a:solidFill>
              <a:latin typeface="Times New Roman" panose="02020603050405020304" pitchFamily="18" charset="0"/>
              <a:cs typeface="Times New Roman" panose="02020603050405020304" pitchFamily="18" charset="0"/>
            </a:rPr>
            <a:t>người</a:t>
          </a:r>
          <a:r>
            <a:rPr lang="en-US" sz="3200" b="0" kern="1200" dirty="0">
              <a:solidFill>
                <a:schemeClr val="tx2"/>
              </a:solidFill>
              <a:latin typeface="Times New Roman" panose="02020603050405020304" pitchFamily="18" charset="0"/>
              <a:cs typeface="Times New Roman" panose="02020603050405020304" pitchFamily="18" charset="0"/>
            </a:rPr>
            <a:t>; TGKQ;</a:t>
          </a:r>
        </a:p>
        <a:p>
          <a:pPr marL="0" lvl="0" indent="0" algn="ctr"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sự</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phản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ánh</a:t>
          </a:r>
          <a:r>
            <a:rPr lang="en-US" sz="3200" b="0" kern="1200" dirty="0">
              <a:solidFill>
                <a:schemeClr val="tx2"/>
              </a:solidFill>
              <a:latin typeface="Times New Roman" panose="02020603050405020304" pitchFamily="18" charset="0"/>
              <a:cs typeface="Times New Roman" panose="02020603050405020304" pitchFamily="18" charset="0"/>
            </a:rPr>
            <a:t> HTKQ</a:t>
          </a:r>
        </a:p>
      </dsp:txBody>
      <dsp:txXfrm>
        <a:off x="5384479" y="735967"/>
        <a:ext cx="5597806" cy="1844705"/>
      </dsp:txXfrm>
    </dsp:sp>
    <dsp:sp modelId="{B9A08839-B77C-4260-915D-D92494535136}">
      <dsp:nvSpPr>
        <dsp:cNvPr id="0" name=""/>
        <dsp:cNvSpPr/>
      </dsp:nvSpPr>
      <dsp:spPr>
        <a:xfrm rot="3247304">
          <a:off x="1637732" y="3219056"/>
          <a:ext cx="1297123" cy="31565"/>
        </a:xfrm>
        <a:custGeom>
          <a:avLst/>
          <a:gdLst/>
          <a:ahLst/>
          <a:cxnLst/>
          <a:rect l="0" t="0" r="0" b="0"/>
          <a:pathLst>
            <a:path>
              <a:moveTo>
                <a:pt x="0" y="15782"/>
              </a:moveTo>
              <a:lnTo>
                <a:pt x="1297123"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3866" y="3202411"/>
        <a:ext cx="64856" cy="64856"/>
      </dsp:txXfrm>
    </dsp:sp>
    <dsp:sp modelId="{6241B2C2-2301-4438-99FC-CD7D468091FE}">
      <dsp:nvSpPr>
        <dsp:cNvPr id="0" name=""/>
        <dsp:cNvSpPr/>
      </dsp:nvSpPr>
      <dsp:spPr>
        <a:xfrm>
          <a:off x="2666393" y="3285221"/>
          <a:ext cx="1900496" cy="950248"/>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Xã</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hội</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694225" y="3313053"/>
        <a:ext cx="1844832" cy="894584"/>
      </dsp:txXfrm>
    </dsp:sp>
    <dsp:sp modelId="{DF15E56E-D249-4F53-BE16-7D37B1F4AFB7}">
      <dsp:nvSpPr>
        <dsp:cNvPr id="0" name=""/>
        <dsp:cNvSpPr/>
      </dsp:nvSpPr>
      <dsp:spPr>
        <a:xfrm>
          <a:off x="4566890" y="3744563"/>
          <a:ext cx="760198" cy="31565"/>
        </a:xfrm>
        <a:custGeom>
          <a:avLst/>
          <a:gdLst/>
          <a:ahLst/>
          <a:cxnLst/>
          <a:rect l="0" t="0" r="0" b="0"/>
          <a:pathLst>
            <a:path>
              <a:moveTo>
                <a:pt x="0" y="15782"/>
              </a:moveTo>
              <a:lnTo>
                <a:pt x="760198"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7984" y="3741341"/>
        <a:ext cx="38009" cy="38009"/>
      </dsp:txXfrm>
    </dsp:sp>
    <dsp:sp modelId="{F3FEE14A-4303-4500-B115-BD653AA85D10}">
      <dsp:nvSpPr>
        <dsp:cNvPr id="0" name=""/>
        <dsp:cNvSpPr/>
      </dsp:nvSpPr>
      <dsp:spPr>
        <a:xfrm>
          <a:off x="5327088" y="2780602"/>
          <a:ext cx="5712588" cy="1959487"/>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Lao </a:t>
          </a:r>
          <a:r>
            <a:rPr lang="en-US" sz="3200" b="0" kern="1200" dirty="0" err="1">
              <a:solidFill>
                <a:schemeClr val="tx2"/>
              </a:solidFill>
              <a:latin typeface="Times New Roman" panose="02020603050405020304" pitchFamily="18" charset="0"/>
              <a:cs typeface="Times New Roman" panose="02020603050405020304" pitchFamily="18" charset="0"/>
            </a:rPr>
            <a:t>động</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và</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ngôn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ngữ</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a:off x="5384479" y="2837993"/>
        <a:ext cx="5597806" cy="184470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BD02E-DE88-AA47-BAE9-6796C04151A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cs typeface="+mn-cs"/>
              </a:defRPr>
            </a:lvl1pPr>
          </a:lstStyle>
          <a:p>
            <a:pPr>
              <a:defRPr/>
            </a:pPr>
            <a:endParaRPr lang="en-US"/>
          </a:p>
        </p:txBody>
      </p:sp>
      <p:sp>
        <p:nvSpPr>
          <p:cNvPr id="3" name="Date Placeholder 2">
            <a:extLst>
              <a:ext uri="{FF2B5EF4-FFF2-40B4-BE49-F238E27FC236}">
                <a16:creationId xmlns:a16="http://schemas.microsoft.com/office/drawing/2014/main" id="{3E3EFEB2-4CEE-6B45-B558-28D10C5447F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cs typeface="+mn-cs"/>
              </a:defRPr>
            </a:lvl1pPr>
          </a:lstStyle>
          <a:p>
            <a:pPr>
              <a:defRPr/>
            </a:pPr>
            <a:fld id="{B2C98FAD-FB69-9247-BB7A-D77D0E11DC81}" type="datetimeFigureOut">
              <a:rPr lang="en-US"/>
              <a:pPr>
                <a:defRPr/>
              </a:pPr>
              <a:t>7/11/22</a:t>
            </a:fld>
            <a:endParaRPr lang="en-US"/>
          </a:p>
        </p:txBody>
      </p:sp>
      <p:sp>
        <p:nvSpPr>
          <p:cNvPr id="4" name="Slide Image Placeholder 3">
            <a:extLst>
              <a:ext uri="{FF2B5EF4-FFF2-40B4-BE49-F238E27FC236}">
                <a16:creationId xmlns:a16="http://schemas.microsoft.com/office/drawing/2014/main" id="{CE5DC1A0-E9E1-E946-9EA8-D550CCA0D730}"/>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4355019-4653-984E-8772-26CDE735EAE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47AC820-CFE8-B349-AB6E-4550F58086C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cs typeface="+mn-cs"/>
              </a:defRPr>
            </a:lvl1pPr>
          </a:lstStyle>
          <a:p>
            <a:pPr>
              <a:defRPr/>
            </a:pPr>
            <a:endParaRPr lang="en-US"/>
          </a:p>
        </p:txBody>
      </p:sp>
      <p:sp>
        <p:nvSpPr>
          <p:cNvPr id="7" name="Slide Number Placeholder 6">
            <a:extLst>
              <a:ext uri="{FF2B5EF4-FFF2-40B4-BE49-F238E27FC236}">
                <a16:creationId xmlns:a16="http://schemas.microsoft.com/office/drawing/2014/main" id="{198B847B-AC7F-514D-81D8-48934FBF8F9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EF97425-890C-9942-9263-AABE9FF5A29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B1CC138-0AEA-524F-A974-43443C5D5A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32A47DA7-26B8-9847-8F21-F05ED771F1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869D36D8-C2D8-DA4A-B219-4F128B3DC1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ED43A12-FE57-0A4B-95AE-F064A15BC453}"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700918B2-6082-DA40-A31A-5B1CAEA632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a:extLst>
              <a:ext uri="{FF2B5EF4-FFF2-40B4-BE49-F238E27FC236}">
                <a16:creationId xmlns:a16="http://schemas.microsoft.com/office/drawing/2014/main" id="{6201180C-29C9-774C-BB81-C3F6E6DFF1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vi-VN">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59F1E55C-C9B1-AA45-8B25-98E8A3F34A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E3E3F96-7F18-1F4C-BD33-99BB2737A354}" type="slidenum">
              <a:rPr lang="en-US" altLang="vi-VN" smtClean="0">
                <a:ea typeface="ＭＳ Ｐゴシック" panose="020B0600070205080204" pitchFamily="34" charset="-128"/>
              </a:rPr>
              <a:pPr/>
              <a:t>17</a:t>
            </a:fld>
            <a:endParaRPr lang="en-US" altLang="vi-VN">
              <a:ea typeface="ＭＳ Ｐゴシック" panose="020B0600070205080204" pitchFamily="34" charset="-128"/>
            </a:endParaRPr>
          </a:p>
        </p:txBody>
      </p:sp>
    </p:spTree>
    <p:extLst>
      <p:ext uri="{BB962C8B-B14F-4D97-AF65-F5344CB8AC3E}">
        <p14:creationId xmlns:p14="http://schemas.microsoft.com/office/powerpoint/2010/main" val="313271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EAC000AB-6845-B544-A527-32B5FBA50C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C1F9A559-9465-8743-B589-FDE68191A6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vi-VN">
              <a:latin typeface="Calibri" panose="020F0502020204030204" pitchFamily="34" charset="0"/>
              <a:cs typeface="Arial" panose="020B0604020202020204" pitchFamily="34" charset="0"/>
            </a:endParaRPr>
          </a:p>
        </p:txBody>
      </p:sp>
      <p:sp>
        <p:nvSpPr>
          <p:cNvPr id="83971" name="Slide Number Placeholder 3">
            <a:extLst>
              <a:ext uri="{FF2B5EF4-FFF2-40B4-BE49-F238E27FC236}">
                <a16:creationId xmlns:a16="http://schemas.microsoft.com/office/drawing/2014/main" id="{A88A68AD-8285-CA48-9F86-C517C3CC0A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E9FB372B-3890-8143-AE9F-2AA78F5B13C0}" type="slidenum">
              <a:rPr lang="en-US" altLang="vi-VN" smtClean="0">
                <a:solidFill>
                  <a:srgbClr val="000000"/>
                </a:solidFill>
                <a:latin typeface="Times New Roman" panose="02020603050405020304" pitchFamily="18" charset="0"/>
                <a:ea typeface="SimSun" panose="02010600030101010101" pitchFamily="2" charset="-122"/>
              </a:rPr>
              <a:pPr eaLnBrk="1" hangingPunct="1">
                <a:spcBef>
                  <a:spcPct val="0"/>
                </a:spcBef>
              </a:pPr>
              <a:t>46</a:t>
            </a:fld>
            <a:endParaRPr lang="en-US" altLang="vi-VN">
              <a:solidFill>
                <a:srgbClr val="00000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16046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914400" y="2133600"/>
            <a:ext cx="10363200" cy="1241912"/>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234C0564-9FB2-8442-9E30-247129A653FC}"/>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5" name="Footer Placeholder 4">
            <a:extLst>
              <a:ext uri="{FF2B5EF4-FFF2-40B4-BE49-F238E27FC236}">
                <a16:creationId xmlns:a16="http://schemas.microsoft.com/office/drawing/2014/main" id="{13B6D316-BEB9-5041-BA92-6C4C91266834}"/>
              </a:ext>
            </a:extLst>
          </p:cNvPr>
          <p:cNvSpPr>
            <a:spLocks noGrp="1"/>
          </p:cNvSpPr>
          <p:nvPr>
            <p:ph type="ftr" sz="quarter" idx="11"/>
          </p:nvPr>
        </p:nvSpPr>
        <p:spPr/>
        <p:txBody>
          <a:bodyPr/>
          <a:lstStyle>
            <a:lvl1pPr eaLnBrk="1" hangingPunct="1">
              <a:defRPr>
                <a:latin typeface="+mj-lt"/>
                <a:cs typeface="Arial" charset="0"/>
              </a:defRPr>
            </a:lvl1pPr>
          </a:lstStyle>
          <a:p>
            <a:pPr>
              <a:defRPr/>
            </a:pPr>
            <a:r>
              <a:rPr lang="vi-VN"/>
              <a:t>Chương 1: Nhập môn Chủ nghĩa xã hội khoa học</a:t>
            </a:r>
            <a:endParaRPr lang="en-US"/>
          </a:p>
        </p:txBody>
      </p:sp>
      <p:sp>
        <p:nvSpPr>
          <p:cNvPr id="6" name="Slide Number Placeholder 5">
            <a:extLst>
              <a:ext uri="{FF2B5EF4-FFF2-40B4-BE49-F238E27FC236}">
                <a16:creationId xmlns:a16="http://schemas.microsoft.com/office/drawing/2014/main" id="{2EBD846F-83AE-B24E-8E7D-0264696130F8}"/>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4233792D-730E-A040-A457-41F8BEB36F57}" type="slidenum">
              <a:rPr lang="en-US" altLang="en-US"/>
              <a:pPr>
                <a:defRPr/>
              </a:pPr>
              <a:t>‹#›</a:t>
            </a:fld>
            <a:endParaRPr lang="en-US" altLang="en-US"/>
          </a:p>
        </p:txBody>
      </p:sp>
    </p:spTree>
    <p:extLst>
      <p:ext uri="{BB962C8B-B14F-4D97-AF65-F5344CB8AC3E}">
        <p14:creationId xmlns:p14="http://schemas.microsoft.com/office/powerpoint/2010/main" val="203836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067BA674-5D18-A646-AD12-9925742FDFBA}"/>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76BBC923-BC02-1A43-87B6-B28CCF478EA2}"/>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D1C07167-B742-E349-A423-18D065D7AFA6}"/>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99B8E822-E2F1-F04E-ABAA-7938D2D03C3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E98237FF-A7A9-6740-A1BD-FEFA9443501B}"/>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56E8F234-4C40-4D45-81EA-2932C9F985C7}" type="slidenum">
              <a:rPr lang="en-US" altLang="en-US"/>
              <a:pPr>
                <a:defRPr/>
              </a:pPr>
              <a:t>‹#›</a:t>
            </a:fld>
            <a:endParaRPr lang="en-US" altLang="en-US"/>
          </a:p>
        </p:txBody>
      </p:sp>
    </p:spTree>
    <p:extLst>
      <p:ext uri="{BB962C8B-B14F-4D97-AF65-F5344CB8AC3E}">
        <p14:creationId xmlns:p14="http://schemas.microsoft.com/office/powerpoint/2010/main" val="6809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cxnSp>
        <p:nvCxnSpPr>
          <p:cNvPr id="3" name="Straight Connector 7">
            <a:extLst>
              <a:ext uri="{FF2B5EF4-FFF2-40B4-BE49-F238E27FC236}">
                <a16:creationId xmlns:a16="http://schemas.microsoft.com/office/drawing/2014/main" id="{E90339C4-DC28-664F-8E1E-B46A6D3C0482}"/>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8">
            <a:extLst>
              <a:ext uri="{FF2B5EF4-FFF2-40B4-BE49-F238E27FC236}">
                <a16:creationId xmlns:a16="http://schemas.microsoft.com/office/drawing/2014/main" id="{4F7AA557-5965-024D-AC2F-622D0BB05014}"/>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5" name="Date Placeholder 3">
            <a:extLst>
              <a:ext uri="{FF2B5EF4-FFF2-40B4-BE49-F238E27FC236}">
                <a16:creationId xmlns:a16="http://schemas.microsoft.com/office/drawing/2014/main" id="{09DF47CB-D610-3C44-A4D0-ACB26C1DBE39}"/>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6" name="Footer Placeholder 4">
            <a:extLst>
              <a:ext uri="{FF2B5EF4-FFF2-40B4-BE49-F238E27FC236}">
                <a16:creationId xmlns:a16="http://schemas.microsoft.com/office/drawing/2014/main" id="{072DB622-A4FA-E44F-AD27-5364E73E99A2}"/>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7" name="Slide Number Placeholder 5">
            <a:extLst>
              <a:ext uri="{FF2B5EF4-FFF2-40B4-BE49-F238E27FC236}">
                <a16:creationId xmlns:a16="http://schemas.microsoft.com/office/drawing/2014/main" id="{CEF56DEF-8F43-084B-B7B1-1891F43BFF8C}"/>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AAA0F11D-5BCD-2743-AEE7-2E954DB1CFE6}" type="slidenum">
              <a:rPr lang="en-US" altLang="en-US"/>
              <a:pPr>
                <a:defRPr/>
              </a:pPr>
              <a:t>‹#›</a:t>
            </a:fld>
            <a:endParaRPr lang="en-US" altLang="en-US"/>
          </a:p>
        </p:txBody>
      </p:sp>
    </p:spTree>
    <p:extLst>
      <p:ext uri="{BB962C8B-B14F-4D97-AF65-F5344CB8AC3E}">
        <p14:creationId xmlns:p14="http://schemas.microsoft.com/office/powerpoint/2010/main" val="3860381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8F625710-5216-054E-A171-38FC71E5E60D}"/>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467E8AA5-47D0-2F4E-A884-9B2AD052ED6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743201" y="118322"/>
            <a:ext cx="8882379" cy="1143000"/>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117605" y="2362200"/>
            <a:ext cx="10257367" cy="1785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7605" y="4300545"/>
            <a:ext cx="10257367" cy="1785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4DC72BA9-4B63-6C4A-8F99-5F52FD381DAA}"/>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502D85FA-87C9-524B-940B-3994E9DA00AA}"/>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39AF0376-A23B-8344-BD5D-07E1E93CA256}"/>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AD02DA07-1C49-3541-9203-10B33250DB61}" type="slidenum">
              <a:rPr lang="en-US" altLang="en-US"/>
              <a:pPr>
                <a:defRPr/>
              </a:pPr>
              <a:t>‹#›</a:t>
            </a:fld>
            <a:endParaRPr lang="en-US" altLang="en-US"/>
          </a:p>
        </p:txBody>
      </p:sp>
    </p:spTree>
    <p:extLst>
      <p:ext uri="{BB962C8B-B14F-4D97-AF65-F5344CB8AC3E}">
        <p14:creationId xmlns:p14="http://schemas.microsoft.com/office/powerpoint/2010/main" val="89185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1895DB37-88F7-F048-85AE-08EECFD2FC57}"/>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61689C29-414C-6440-ACB2-E7FC6525D129}"/>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641601" y="140266"/>
            <a:ext cx="8983979" cy="1143000"/>
          </a:xfrm>
        </p:spPr>
        <p:txBody>
          <a:bodyPr/>
          <a:lstStyle/>
          <a:p>
            <a:r>
              <a:rPr lang="en-US"/>
              <a:t>Click to edit Master title style</a:t>
            </a:r>
          </a:p>
        </p:txBody>
      </p:sp>
      <p:sp>
        <p:nvSpPr>
          <p:cNvPr id="3" name="Content Placeholder 2"/>
          <p:cNvSpPr>
            <a:spLocks noGrp="1"/>
          </p:cNvSpPr>
          <p:nvPr>
            <p:ph sz="half" idx="1"/>
          </p:nvPr>
        </p:nvSpPr>
        <p:spPr>
          <a:xfrm>
            <a:off x="1117605" y="2362200"/>
            <a:ext cx="10257367" cy="1785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7605" y="4300545"/>
            <a:ext cx="10257367" cy="1785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9287DC75-F1CF-444E-8176-C523827E9DB7}"/>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0F279557-28BF-194D-9945-BEDB7FDA85E3}"/>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E64E7604-C507-324F-B5C1-F82C659AD7D4}"/>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CE383589-D596-D647-A4E4-AFEB48F7BCB1}" type="slidenum">
              <a:rPr lang="en-US" altLang="en-US"/>
              <a:pPr>
                <a:defRPr/>
              </a:pPr>
              <a:t>‹#›</a:t>
            </a:fld>
            <a:endParaRPr lang="en-US" altLang="en-US"/>
          </a:p>
        </p:txBody>
      </p:sp>
    </p:spTree>
    <p:extLst>
      <p:ext uri="{BB962C8B-B14F-4D97-AF65-F5344CB8AC3E}">
        <p14:creationId xmlns:p14="http://schemas.microsoft.com/office/powerpoint/2010/main" val="81016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7877CD02-94EC-B04B-B5B5-B294FE3BCFF0}"/>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C6B99952-0797-544F-A33E-4183C2A6BBDF}"/>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641601" y="162037"/>
            <a:ext cx="8983979" cy="1143000"/>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117603" y="2362207"/>
            <a:ext cx="5027084" cy="3724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7885" y="2362207"/>
            <a:ext cx="5027083" cy="3724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FCFDD5CA-ADFF-8D45-A240-44A5AB14FBDE}"/>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E16E53B9-106F-1D47-A8C7-2B84410191AA}"/>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3A543BBF-24CF-DE4F-8C5C-230019DE4F18}"/>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40F3CCAA-B72D-DF40-8211-C3EE9C1B1F1B}" type="slidenum">
              <a:rPr lang="en-US" altLang="en-US"/>
              <a:pPr>
                <a:defRPr/>
              </a:pPr>
              <a:t>‹#›</a:t>
            </a:fld>
            <a:endParaRPr lang="en-US" altLang="en-US"/>
          </a:p>
        </p:txBody>
      </p:sp>
    </p:spTree>
    <p:extLst>
      <p:ext uri="{BB962C8B-B14F-4D97-AF65-F5344CB8AC3E}">
        <p14:creationId xmlns:p14="http://schemas.microsoft.com/office/powerpoint/2010/main" val="100560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1F3A3304-DB16-C94B-986F-0AE690A44A73}"/>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02908F50-8314-5947-A4D2-E6C8431490B8}"/>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524000" y="2590800"/>
            <a:ext cx="3251200" cy="1219200"/>
          </a:xfrm>
        </p:spPr>
        <p:txBody>
          <a:bodyPr/>
          <a:lstStyle/>
          <a:p>
            <a:pPr lvl="0"/>
            <a:r>
              <a:rPr lang="en-US"/>
              <a:t>Edit Master text styles</a:t>
            </a:r>
          </a:p>
        </p:txBody>
      </p:sp>
      <p:sp>
        <p:nvSpPr>
          <p:cNvPr id="6" name="Rectangle 11">
            <a:extLst>
              <a:ext uri="{FF2B5EF4-FFF2-40B4-BE49-F238E27FC236}">
                <a16:creationId xmlns:a16="http://schemas.microsoft.com/office/drawing/2014/main" id="{EDD6BEAF-9A4E-784D-AE5A-DBCAF1FDD770}"/>
              </a:ext>
            </a:extLst>
          </p:cNvPr>
          <p:cNvSpPr>
            <a:spLocks noGrp="1" noChangeArrowheads="1"/>
          </p:cNvSpPr>
          <p:nvPr>
            <p:ph type="dt" sz="half" idx="14"/>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D3D43848-D8F3-EB45-A170-BCDE12DC0063}"/>
              </a:ext>
            </a:extLst>
          </p:cNvPr>
          <p:cNvSpPr>
            <a:spLocks noGrp="1" noChangeArrowheads="1"/>
          </p:cNvSpPr>
          <p:nvPr>
            <p:ph type="ftr" sz="quarter" idx="15"/>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29D5C1F2-7D9A-6547-BBA3-9BCE4C917012}"/>
              </a:ext>
            </a:extLst>
          </p:cNvPr>
          <p:cNvSpPr>
            <a:spLocks noGrp="1" noChangeArrowheads="1"/>
          </p:cNvSpPr>
          <p:nvPr>
            <p:ph type="sldNum" sz="quarter" idx="16"/>
          </p:nvPr>
        </p:nvSpPr>
        <p:spPr/>
        <p:txBody>
          <a:bodyPr/>
          <a:lstStyle>
            <a:lvl1pPr eaLnBrk="1" hangingPunct="1">
              <a:defRPr>
                <a:latin typeface="Arial" panose="020B0604020202020204" pitchFamily="34" charset="0"/>
              </a:defRPr>
            </a:lvl1pPr>
          </a:lstStyle>
          <a:p>
            <a:pPr>
              <a:defRPr/>
            </a:pPr>
            <a:fld id="{69389BE6-D7B1-BE47-BB48-9BC2C6B860F5}" type="slidenum">
              <a:rPr lang="en-US" altLang="en-US"/>
              <a:pPr>
                <a:defRPr/>
              </a:pPr>
              <a:t>‹#›</a:t>
            </a:fld>
            <a:endParaRPr lang="en-US" altLang="en-US"/>
          </a:p>
        </p:txBody>
      </p:sp>
    </p:spTree>
    <p:extLst>
      <p:ext uri="{BB962C8B-B14F-4D97-AF65-F5344CB8AC3E}">
        <p14:creationId xmlns:p14="http://schemas.microsoft.com/office/powerpoint/2010/main" val="261251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A0EC-27B8-644B-8B5A-930F440E60C1}"/>
              </a:ext>
            </a:extLst>
          </p:cNvPr>
          <p:cNvSpPr>
            <a:spLocks noGrp="1"/>
          </p:cNvSpPr>
          <p:nvPr>
            <p:ph type="title"/>
          </p:nvPr>
        </p:nvSpPr>
        <p:spPr/>
        <p:txBody>
          <a:bodyPr/>
          <a:lstStyle/>
          <a:p>
            <a:r>
              <a:rPr lang="en-US"/>
              <a:t>Click to edit Master title style</a:t>
            </a:r>
            <a:endParaRPr lang="vi-VN"/>
          </a:p>
        </p:txBody>
      </p:sp>
      <p:sp>
        <p:nvSpPr>
          <p:cNvPr id="3" name="Date Placeholder 3">
            <a:extLst>
              <a:ext uri="{FF2B5EF4-FFF2-40B4-BE49-F238E27FC236}">
                <a16:creationId xmlns:a16="http://schemas.microsoft.com/office/drawing/2014/main" id="{4C403D65-BA5B-DB49-AD44-C624B41E5371}"/>
              </a:ext>
            </a:extLst>
          </p:cNvPr>
          <p:cNvSpPr>
            <a:spLocks noGrp="1"/>
          </p:cNvSpPr>
          <p:nvPr>
            <p:ph type="dt" sz="half" idx="10"/>
          </p:nvPr>
        </p:nvSpPr>
        <p:spPr/>
        <p:txBody>
          <a:bodyPr/>
          <a:lstStyle>
            <a:lvl1pPr>
              <a:defRPr/>
            </a:lvl1pPr>
          </a:lstStyle>
          <a:p>
            <a:pPr>
              <a:defRPr/>
            </a:pPr>
            <a:r>
              <a:rPr lang="vi-VN"/>
              <a:t>7/14/2020</a:t>
            </a:r>
            <a:endParaRPr lang="en-US"/>
          </a:p>
        </p:txBody>
      </p:sp>
      <p:sp>
        <p:nvSpPr>
          <p:cNvPr id="4" name="Footer Placeholder 4">
            <a:extLst>
              <a:ext uri="{FF2B5EF4-FFF2-40B4-BE49-F238E27FC236}">
                <a16:creationId xmlns:a16="http://schemas.microsoft.com/office/drawing/2014/main" id="{4C55A531-3B72-074A-A701-8878C9C72812}"/>
              </a:ext>
            </a:extLst>
          </p:cNvPr>
          <p:cNvSpPr>
            <a:spLocks noGrp="1"/>
          </p:cNvSpPr>
          <p:nvPr>
            <p:ph type="ftr" sz="quarter" idx="11"/>
          </p:nvPr>
        </p:nvSpPr>
        <p:spPr/>
        <p:txBody>
          <a:bodyPr/>
          <a:lstStyle>
            <a:lvl1pPr>
              <a:defRPr/>
            </a:lvl1pPr>
          </a:lstStyle>
          <a:p>
            <a:pPr>
              <a:defRPr/>
            </a:pPr>
            <a:r>
              <a:rPr lang="vi-VN"/>
              <a:t>Chương 1: Nhập môn Chủ nghĩa xã hội khoa học</a:t>
            </a:r>
            <a:endParaRPr lang="en-US"/>
          </a:p>
        </p:txBody>
      </p:sp>
      <p:sp>
        <p:nvSpPr>
          <p:cNvPr id="5" name="Slide Number Placeholder 5">
            <a:extLst>
              <a:ext uri="{FF2B5EF4-FFF2-40B4-BE49-F238E27FC236}">
                <a16:creationId xmlns:a16="http://schemas.microsoft.com/office/drawing/2014/main" id="{40349FD4-AE5C-3441-BA67-8FC0123FA0E1}"/>
              </a:ext>
            </a:extLst>
          </p:cNvPr>
          <p:cNvSpPr>
            <a:spLocks noGrp="1"/>
          </p:cNvSpPr>
          <p:nvPr>
            <p:ph type="sldNum" sz="quarter" idx="12"/>
          </p:nvPr>
        </p:nvSpPr>
        <p:spPr/>
        <p:txBody>
          <a:bodyPr/>
          <a:lstStyle>
            <a:lvl1pPr>
              <a:defRPr/>
            </a:lvl1pPr>
          </a:lstStyle>
          <a:p>
            <a:pPr>
              <a:defRPr/>
            </a:pPr>
            <a:fld id="{5952C033-86D5-3844-A2F4-0FD0B0B8FB03}" type="slidenum">
              <a:rPr lang="en-US" altLang="en-US"/>
              <a:pPr>
                <a:defRPr/>
              </a:pPr>
              <a:t>‹#›</a:t>
            </a:fld>
            <a:endParaRPr lang="en-US" altLang="en-US"/>
          </a:p>
        </p:txBody>
      </p:sp>
    </p:spTree>
    <p:extLst>
      <p:ext uri="{BB962C8B-B14F-4D97-AF65-F5344CB8AC3E}">
        <p14:creationId xmlns:p14="http://schemas.microsoft.com/office/powerpoint/2010/main" val="1895189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483F-E2C6-034F-BEA4-8220D3A795BF}"/>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vi-VN"/>
          </a:p>
        </p:txBody>
      </p:sp>
      <p:sp>
        <p:nvSpPr>
          <p:cNvPr id="3" name="Subtitle 2">
            <a:extLst>
              <a:ext uri="{FF2B5EF4-FFF2-40B4-BE49-F238E27FC236}">
                <a16:creationId xmlns:a16="http://schemas.microsoft.com/office/drawing/2014/main" id="{6FF765DB-F36B-C148-92F9-DC88DEED151B}"/>
              </a:ext>
            </a:extLst>
          </p:cNvPr>
          <p:cNvSpPr>
            <a:spLocks noGrp="1"/>
          </p:cNvSpPr>
          <p:nvPr>
            <p:ph type="subTitle" idx="1"/>
          </p:nvPr>
        </p:nvSpPr>
        <p:spPr>
          <a:xfrm>
            <a:off x="1524000" y="3602038"/>
            <a:ext cx="9144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DCFC25F-A338-A84E-BBB8-72F9B61A3122}"/>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1496C7AC-3D86-3D4E-8A0E-48D938C1344F}"/>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89CDA101-EE85-154F-81E5-B48B4763519F}"/>
              </a:ext>
            </a:extLst>
          </p:cNvPr>
          <p:cNvSpPr>
            <a:spLocks noGrp="1"/>
          </p:cNvSpPr>
          <p:nvPr>
            <p:ph type="sldNum" sz="quarter" idx="12"/>
          </p:nvPr>
        </p:nvSpPr>
        <p:spPr/>
        <p:txBody>
          <a:bodyPr/>
          <a:lstStyle>
            <a:lvl1pPr>
              <a:defRPr/>
            </a:lvl1pPr>
          </a:lstStyle>
          <a:p>
            <a:pPr>
              <a:defRPr/>
            </a:pPr>
            <a:fld id="{EE7985CF-6B45-8E4B-93D7-FFC870CB9CCE}" type="slidenum">
              <a:rPr lang="vi-VN"/>
              <a:pPr>
                <a:defRPr/>
              </a:pPr>
              <a:t>‹#›</a:t>
            </a:fld>
            <a:endParaRPr lang="vi-VN"/>
          </a:p>
        </p:txBody>
      </p:sp>
    </p:spTree>
    <p:extLst>
      <p:ext uri="{BB962C8B-B14F-4D97-AF65-F5344CB8AC3E}">
        <p14:creationId xmlns:p14="http://schemas.microsoft.com/office/powerpoint/2010/main" val="3087758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65BD-C0A2-8747-B5CE-F27285B01CB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246D181-2A53-D943-A0E4-BCE35A91F0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670648B-08D7-0443-8D39-77E30271AA05}"/>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16511227-15DC-124F-9751-2880796B9049}"/>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C4B9127D-D72C-E941-9A98-6525CFD9A55C}"/>
              </a:ext>
            </a:extLst>
          </p:cNvPr>
          <p:cNvSpPr>
            <a:spLocks noGrp="1"/>
          </p:cNvSpPr>
          <p:nvPr>
            <p:ph type="sldNum" sz="quarter" idx="12"/>
          </p:nvPr>
        </p:nvSpPr>
        <p:spPr/>
        <p:txBody>
          <a:bodyPr/>
          <a:lstStyle>
            <a:lvl1pPr>
              <a:defRPr/>
            </a:lvl1pPr>
          </a:lstStyle>
          <a:p>
            <a:pPr>
              <a:defRPr/>
            </a:pPr>
            <a:fld id="{AC1953F9-3722-3040-A84A-AD5672E691C5}" type="slidenum">
              <a:rPr lang="vi-VN"/>
              <a:pPr>
                <a:defRPr/>
              </a:pPr>
              <a:t>‹#›</a:t>
            </a:fld>
            <a:endParaRPr lang="vi-VN"/>
          </a:p>
        </p:txBody>
      </p:sp>
    </p:spTree>
    <p:extLst>
      <p:ext uri="{BB962C8B-B14F-4D97-AF65-F5344CB8AC3E}">
        <p14:creationId xmlns:p14="http://schemas.microsoft.com/office/powerpoint/2010/main" val="2075630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06A2-C18E-814A-BCF0-BB7EBC78F4CA}"/>
              </a:ext>
            </a:extLst>
          </p:cNvPr>
          <p:cNvSpPr>
            <a:spLocks noGrp="1"/>
          </p:cNvSpPr>
          <p:nvPr>
            <p:ph type="title"/>
          </p:nvPr>
        </p:nvSpPr>
        <p:spPr>
          <a:xfrm>
            <a:off x="831851" y="1709746"/>
            <a:ext cx="10515600" cy="2852737"/>
          </a:xfrm>
        </p:spPr>
        <p:txBody>
          <a:bodyPr anchor="b"/>
          <a:lstStyle>
            <a:lvl1pPr>
              <a:defRPr sz="45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93755798-B3BA-BD4C-9124-34307FCF63DB}"/>
              </a:ext>
            </a:extLst>
          </p:cNvPr>
          <p:cNvSpPr>
            <a:spLocks noGrp="1"/>
          </p:cNvSpPr>
          <p:nvPr>
            <p:ph type="body" idx="1"/>
          </p:nvPr>
        </p:nvSpPr>
        <p:spPr>
          <a:xfrm>
            <a:off x="831851" y="4589471"/>
            <a:ext cx="105156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6728E3-63BA-634E-8812-85C88F0476AD}"/>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C8E9BFC4-C701-C940-AA9D-3C34440503A3}"/>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45BB0403-45D1-574B-B803-631D0782ECD8}"/>
              </a:ext>
            </a:extLst>
          </p:cNvPr>
          <p:cNvSpPr>
            <a:spLocks noGrp="1"/>
          </p:cNvSpPr>
          <p:nvPr>
            <p:ph type="sldNum" sz="quarter" idx="12"/>
          </p:nvPr>
        </p:nvSpPr>
        <p:spPr/>
        <p:txBody>
          <a:bodyPr/>
          <a:lstStyle>
            <a:lvl1pPr>
              <a:defRPr/>
            </a:lvl1pPr>
          </a:lstStyle>
          <a:p>
            <a:pPr>
              <a:defRPr/>
            </a:pPr>
            <a:fld id="{53E9D645-0F87-3C4D-ABA9-6BA83433D266}" type="slidenum">
              <a:rPr lang="vi-VN"/>
              <a:pPr>
                <a:defRPr/>
              </a:pPr>
              <a:t>‹#›</a:t>
            </a:fld>
            <a:endParaRPr lang="vi-VN"/>
          </a:p>
        </p:txBody>
      </p:sp>
    </p:spTree>
    <p:extLst>
      <p:ext uri="{BB962C8B-B14F-4D97-AF65-F5344CB8AC3E}">
        <p14:creationId xmlns:p14="http://schemas.microsoft.com/office/powerpoint/2010/main" val="281189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50C1C905-2CB0-9247-8627-B248B7AD8E9E}"/>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AF2100A6-26CA-0541-9433-7288E11EF08A}"/>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B4DE059B-D17F-CF4D-8D2D-21827443377A}"/>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640148BC-2CF0-E94E-9095-F137137F688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727EBDF9-9CEB-9849-8DDB-765F8DB9DDAE}"/>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3F6FD849-4D6F-7B47-86D7-4268D11B39C6}" type="slidenum">
              <a:rPr lang="en-US" altLang="en-US"/>
              <a:pPr>
                <a:defRPr/>
              </a:pPr>
              <a:t>‹#›</a:t>
            </a:fld>
            <a:endParaRPr lang="en-US" altLang="en-US"/>
          </a:p>
        </p:txBody>
      </p:sp>
    </p:spTree>
    <p:extLst>
      <p:ext uri="{BB962C8B-B14F-4D97-AF65-F5344CB8AC3E}">
        <p14:creationId xmlns:p14="http://schemas.microsoft.com/office/powerpoint/2010/main" val="4161618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4105-8777-9449-9AAA-9816962BAEE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DE52051-85DA-9A40-AE9A-EB28C3FCCC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96F86CC4-919B-124A-96D5-C15785A871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3">
            <a:extLst>
              <a:ext uri="{FF2B5EF4-FFF2-40B4-BE49-F238E27FC236}">
                <a16:creationId xmlns:a16="http://schemas.microsoft.com/office/drawing/2014/main" id="{2C537D04-DE1D-5E4D-BDB7-38761BD59A12}"/>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55796B61-1A93-7942-88A9-B3486BF71553}"/>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911A67D5-FE0B-F046-BBDD-C3CD9A64343C}"/>
              </a:ext>
            </a:extLst>
          </p:cNvPr>
          <p:cNvSpPr>
            <a:spLocks noGrp="1"/>
          </p:cNvSpPr>
          <p:nvPr>
            <p:ph type="sldNum" sz="quarter" idx="12"/>
          </p:nvPr>
        </p:nvSpPr>
        <p:spPr/>
        <p:txBody>
          <a:bodyPr/>
          <a:lstStyle>
            <a:lvl1pPr>
              <a:defRPr/>
            </a:lvl1pPr>
          </a:lstStyle>
          <a:p>
            <a:pPr>
              <a:defRPr/>
            </a:pPr>
            <a:fld id="{96FBCDF5-4DEC-4B43-97AF-E238E81FB2D3}" type="slidenum">
              <a:rPr lang="vi-VN"/>
              <a:pPr>
                <a:defRPr/>
              </a:pPr>
              <a:t>‹#›</a:t>
            </a:fld>
            <a:endParaRPr lang="vi-VN"/>
          </a:p>
        </p:txBody>
      </p:sp>
    </p:spTree>
    <p:extLst>
      <p:ext uri="{BB962C8B-B14F-4D97-AF65-F5344CB8AC3E}">
        <p14:creationId xmlns:p14="http://schemas.microsoft.com/office/powerpoint/2010/main" val="3400480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4D1B-C5CF-774F-AFEB-CC8DC0339A6C}"/>
              </a:ext>
            </a:extLst>
          </p:cNvPr>
          <p:cNvSpPr>
            <a:spLocks noGrp="1"/>
          </p:cNvSpPr>
          <p:nvPr>
            <p:ph type="title"/>
          </p:nvPr>
        </p:nvSpPr>
        <p:spPr>
          <a:xfrm>
            <a:off x="839788" y="365129"/>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63ED37F-B982-AE48-81AA-27C85F3A93C1}"/>
              </a:ext>
            </a:extLst>
          </p:cNvPr>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9E4009-537D-7641-8400-4E9A3AD951F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A2DF9EC-647C-B447-BFA0-B2E4FEE5AD52}"/>
              </a:ext>
            </a:extLst>
          </p:cNvPr>
          <p:cNvSpPr>
            <a:spLocks noGrp="1"/>
          </p:cNvSpPr>
          <p:nvPr>
            <p:ph type="body" sz="quarter" idx="3"/>
          </p:nvPr>
        </p:nvSpPr>
        <p:spPr>
          <a:xfrm>
            <a:off x="6172203"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0FA25E0-812E-2D4E-8932-619C7173BBBA}"/>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3">
            <a:extLst>
              <a:ext uri="{FF2B5EF4-FFF2-40B4-BE49-F238E27FC236}">
                <a16:creationId xmlns:a16="http://schemas.microsoft.com/office/drawing/2014/main" id="{87253063-4652-ED45-A8E2-9AF0484043FB}"/>
              </a:ext>
            </a:extLst>
          </p:cNvPr>
          <p:cNvSpPr>
            <a:spLocks noGrp="1"/>
          </p:cNvSpPr>
          <p:nvPr>
            <p:ph type="dt" sz="half" idx="10"/>
          </p:nvPr>
        </p:nvSpPr>
        <p:spPr/>
        <p:txBody>
          <a:bodyPr/>
          <a:lstStyle>
            <a:lvl1pPr>
              <a:defRPr/>
            </a:lvl1pPr>
          </a:lstStyle>
          <a:p>
            <a:pPr>
              <a:defRPr/>
            </a:pPr>
            <a:r>
              <a:rPr lang="vi-VN"/>
              <a:t>7/14/2020</a:t>
            </a:r>
          </a:p>
        </p:txBody>
      </p:sp>
      <p:sp>
        <p:nvSpPr>
          <p:cNvPr id="8" name="Footer Placeholder 4">
            <a:extLst>
              <a:ext uri="{FF2B5EF4-FFF2-40B4-BE49-F238E27FC236}">
                <a16:creationId xmlns:a16="http://schemas.microsoft.com/office/drawing/2014/main" id="{1B5CB081-CAC9-AF42-8958-DE43E50C6CBA}"/>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9" name="Slide Number Placeholder 5">
            <a:extLst>
              <a:ext uri="{FF2B5EF4-FFF2-40B4-BE49-F238E27FC236}">
                <a16:creationId xmlns:a16="http://schemas.microsoft.com/office/drawing/2014/main" id="{5B2E55C5-DDCA-EB4D-A479-B95009C2E242}"/>
              </a:ext>
            </a:extLst>
          </p:cNvPr>
          <p:cNvSpPr>
            <a:spLocks noGrp="1"/>
          </p:cNvSpPr>
          <p:nvPr>
            <p:ph type="sldNum" sz="quarter" idx="12"/>
          </p:nvPr>
        </p:nvSpPr>
        <p:spPr/>
        <p:txBody>
          <a:bodyPr/>
          <a:lstStyle>
            <a:lvl1pPr>
              <a:defRPr/>
            </a:lvl1pPr>
          </a:lstStyle>
          <a:p>
            <a:pPr>
              <a:defRPr/>
            </a:pPr>
            <a:fld id="{3CA659E0-5119-BF42-A0A9-4673FCCB24DD}" type="slidenum">
              <a:rPr lang="vi-VN"/>
              <a:pPr>
                <a:defRPr/>
              </a:pPr>
              <a:t>‹#›</a:t>
            </a:fld>
            <a:endParaRPr lang="vi-VN"/>
          </a:p>
        </p:txBody>
      </p:sp>
    </p:spTree>
    <p:extLst>
      <p:ext uri="{BB962C8B-B14F-4D97-AF65-F5344CB8AC3E}">
        <p14:creationId xmlns:p14="http://schemas.microsoft.com/office/powerpoint/2010/main" val="2397047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643D-1E6B-2F42-9B1E-EEBD448A6E00}"/>
              </a:ext>
            </a:extLst>
          </p:cNvPr>
          <p:cNvSpPr>
            <a:spLocks noGrp="1"/>
          </p:cNvSpPr>
          <p:nvPr>
            <p:ph type="title"/>
          </p:nvPr>
        </p:nvSpPr>
        <p:spPr/>
        <p:txBody>
          <a:bodyPr/>
          <a:lstStyle/>
          <a:p>
            <a:r>
              <a:rPr lang="en-US"/>
              <a:t>Click to edit Master title style</a:t>
            </a:r>
            <a:endParaRPr lang="vi-VN"/>
          </a:p>
        </p:txBody>
      </p:sp>
      <p:sp>
        <p:nvSpPr>
          <p:cNvPr id="3" name="Date Placeholder 3">
            <a:extLst>
              <a:ext uri="{FF2B5EF4-FFF2-40B4-BE49-F238E27FC236}">
                <a16:creationId xmlns:a16="http://schemas.microsoft.com/office/drawing/2014/main" id="{C40152DC-41A6-2141-9A24-5EEB629FDA42}"/>
              </a:ext>
            </a:extLst>
          </p:cNvPr>
          <p:cNvSpPr>
            <a:spLocks noGrp="1"/>
          </p:cNvSpPr>
          <p:nvPr>
            <p:ph type="dt" sz="half" idx="10"/>
          </p:nvPr>
        </p:nvSpPr>
        <p:spPr/>
        <p:txBody>
          <a:bodyPr/>
          <a:lstStyle>
            <a:lvl1pPr>
              <a:defRPr/>
            </a:lvl1pPr>
          </a:lstStyle>
          <a:p>
            <a:pPr>
              <a:defRPr/>
            </a:pPr>
            <a:r>
              <a:rPr lang="vi-VN"/>
              <a:t>7/14/2020</a:t>
            </a:r>
          </a:p>
        </p:txBody>
      </p:sp>
      <p:sp>
        <p:nvSpPr>
          <p:cNvPr id="4" name="Footer Placeholder 4">
            <a:extLst>
              <a:ext uri="{FF2B5EF4-FFF2-40B4-BE49-F238E27FC236}">
                <a16:creationId xmlns:a16="http://schemas.microsoft.com/office/drawing/2014/main" id="{0E427629-ED07-2A4F-A94F-901226307445}"/>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5" name="Slide Number Placeholder 5">
            <a:extLst>
              <a:ext uri="{FF2B5EF4-FFF2-40B4-BE49-F238E27FC236}">
                <a16:creationId xmlns:a16="http://schemas.microsoft.com/office/drawing/2014/main" id="{EEAF7550-DAAA-DF4A-97EA-BC91BB895030}"/>
              </a:ext>
            </a:extLst>
          </p:cNvPr>
          <p:cNvSpPr>
            <a:spLocks noGrp="1"/>
          </p:cNvSpPr>
          <p:nvPr>
            <p:ph type="sldNum" sz="quarter" idx="12"/>
          </p:nvPr>
        </p:nvSpPr>
        <p:spPr/>
        <p:txBody>
          <a:bodyPr/>
          <a:lstStyle>
            <a:lvl1pPr>
              <a:defRPr/>
            </a:lvl1pPr>
          </a:lstStyle>
          <a:p>
            <a:pPr>
              <a:defRPr/>
            </a:pPr>
            <a:fld id="{8543785F-4196-3E42-9153-7A22109011CD}" type="slidenum">
              <a:rPr lang="vi-VN"/>
              <a:pPr>
                <a:defRPr/>
              </a:pPr>
              <a:t>‹#›</a:t>
            </a:fld>
            <a:endParaRPr lang="vi-VN"/>
          </a:p>
        </p:txBody>
      </p:sp>
    </p:spTree>
    <p:extLst>
      <p:ext uri="{BB962C8B-B14F-4D97-AF65-F5344CB8AC3E}">
        <p14:creationId xmlns:p14="http://schemas.microsoft.com/office/powerpoint/2010/main" val="2085779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14DE43B-6CCB-2A47-A8E3-7B5313A19574}"/>
              </a:ext>
            </a:extLst>
          </p:cNvPr>
          <p:cNvSpPr>
            <a:spLocks noGrp="1"/>
          </p:cNvSpPr>
          <p:nvPr>
            <p:ph type="dt" sz="half" idx="10"/>
          </p:nvPr>
        </p:nvSpPr>
        <p:spPr/>
        <p:txBody>
          <a:bodyPr/>
          <a:lstStyle>
            <a:lvl1pPr>
              <a:defRPr/>
            </a:lvl1pPr>
          </a:lstStyle>
          <a:p>
            <a:pPr>
              <a:defRPr/>
            </a:pPr>
            <a:r>
              <a:rPr lang="vi-VN"/>
              <a:t>7/14/2020</a:t>
            </a:r>
          </a:p>
        </p:txBody>
      </p:sp>
      <p:sp>
        <p:nvSpPr>
          <p:cNvPr id="3" name="Footer Placeholder 4">
            <a:extLst>
              <a:ext uri="{FF2B5EF4-FFF2-40B4-BE49-F238E27FC236}">
                <a16:creationId xmlns:a16="http://schemas.microsoft.com/office/drawing/2014/main" id="{EEE62D5F-762D-D24D-A010-D28C45F317C2}"/>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4" name="Slide Number Placeholder 5">
            <a:extLst>
              <a:ext uri="{FF2B5EF4-FFF2-40B4-BE49-F238E27FC236}">
                <a16:creationId xmlns:a16="http://schemas.microsoft.com/office/drawing/2014/main" id="{147BCBE0-0EF2-9440-95BD-DBB394E0A5AA}"/>
              </a:ext>
            </a:extLst>
          </p:cNvPr>
          <p:cNvSpPr>
            <a:spLocks noGrp="1"/>
          </p:cNvSpPr>
          <p:nvPr>
            <p:ph type="sldNum" sz="quarter" idx="12"/>
          </p:nvPr>
        </p:nvSpPr>
        <p:spPr/>
        <p:txBody>
          <a:bodyPr/>
          <a:lstStyle>
            <a:lvl1pPr>
              <a:defRPr/>
            </a:lvl1pPr>
          </a:lstStyle>
          <a:p>
            <a:pPr>
              <a:defRPr/>
            </a:pPr>
            <a:fld id="{F66559FE-3F0A-7849-83B5-D618D466006C}" type="slidenum">
              <a:rPr lang="vi-VN"/>
              <a:pPr>
                <a:defRPr/>
              </a:pPr>
              <a:t>‹#›</a:t>
            </a:fld>
            <a:endParaRPr lang="vi-VN"/>
          </a:p>
        </p:txBody>
      </p:sp>
    </p:spTree>
    <p:extLst>
      <p:ext uri="{BB962C8B-B14F-4D97-AF65-F5344CB8AC3E}">
        <p14:creationId xmlns:p14="http://schemas.microsoft.com/office/powerpoint/2010/main" val="1078363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959-72E2-9F45-BDF5-E9440565756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0FE2459-A1EE-4644-B2A1-04296BC64719}"/>
              </a:ext>
            </a:extLst>
          </p:cNvPr>
          <p:cNvSpPr>
            <a:spLocks noGrp="1"/>
          </p:cNvSpPr>
          <p:nvPr>
            <p:ph idx="1"/>
          </p:nvPr>
        </p:nvSpPr>
        <p:spPr>
          <a:xfrm>
            <a:off x="5183188" y="987433"/>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D1C3FC02-CF36-FB46-8DDD-151F4CE54935}"/>
              </a:ext>
            </a:extLst>
          </p:cNvPr>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3">
            <a:extLst>
              <a:ext uri="{FF2B5EF4-FFF2-40B4-BE49-F238E27FC236}">
                <a16:creationId xmlns:a16="http://schemas.microsoft.com/office/drawing/2014/main" id="{F36E3469-C23F-C346-8CE8-AFCB983E4B78}"/>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BBF8274E-F1D6-2E45-BDE2-13731F906649}"/>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E04920CC-AFF1-0148-94EA-5B3383479C3C}"/>
              </a:ext>
            </a:extLst>
          </p:cNvPr>
          <p:cNvSpPr>
            <a:spLocks noGrp="1"/>
          </p:cNvSpPr>
          <p:nvPr>
            <p:ph type="sldNum" sz="quarter" idx="12"/>
          </p:nvPr>
        </p:nvSpPr>
        <p:spPr/>
        <p:txBody>
          <a:bodyPr/>
          <a:lstStyle>
            <a:lvl1pPr>
              <a:defRPr/>
            </a:lvl1pPr>
          </a:lstStyle>
          <a:p>
            <a:pPr>
              <a:defRPr/>
            </a:pPr>
            <a:fld id="{E7FDCAB0-9594-374B-B0E0-E4C67C5B7161}" type="slidenum">
              <a:rPr lang="vi-VN"/>
              <a:pPr>
                <a:defRPr/>
              </a:pPr>
              <a:t>‹#›</a:t>
            </a:fld>
            <a:endParaRPr lang="vi-VN"/>
          </a:p>
        </p:txBody>
      </p:sp>
    </p:spTree>
    <p:extLst>
      <p:ext uri="{BB962C8B-B14F-4D97-AF65-F5344CB8AC3E}">
        <p14:creationId xmlns:p14="http://schemas.microsoft.com/office/powerpoint/2010/main" val="1027977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9818-D68E-7240-B565-D7A484FA5D2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77BAF84-4142-4240-AAEA-6E1AB4D55DC2}"/>
              </a:ext>
            </a:extLst>
          </p:cNvPr>
          <p:cNvSpPr>
            <a:spLocks noGrp="1"/>
          </p:cNvSpPr>
          <p:nvPr>
            <p:ph type="pic" idx="1"/>
          </p:nvPr>
        </p:nvSpPr>
        <p:spPr>
          <a:xfrm>
            <a:off x="5183188" y="987433"/>
            <a:ext cx="6172200" cy="4873625"/>
          </a:xfrm>
        </p:spPr>
        <p:txBody>
          <a:bodyPr rtlCol="0">
            <a:normAutofit/>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endParaRPr lang="vi-VN" noProof="0"/>
          </a:p>
        </p:txBody>
      </p:sp>
      <p:sp>
        <p:nvSpPr>
          <p:cNvPr id="4" name="Text Placeholder 3">
            <a:extLst>
              <a:ext uri="{FF2B5EF4-FFF2-40B4-BE49-F238E27FC236}">
                <a16:creationId xmlns:a16="http://schemas.microsoft.com/office/drawing/2014/main" id="{FB382BAC-C4C1-DA4B-B16A-6C49617CA6C3}"/>
              </a:ext>
            </a:extLst>
          </p:cNvPr>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3">
            <a:extLst>
              <a:ext uri="{FF2B5EF4-FFF2-40B4-BE49-F238E27FC236}">
                <a16:creationId xmlns:a16="http://schemas.microsoft.com/office/drawing/2014/main" id="{4CEBFB16-A936-C74E-9984-954DF821CEE5}"/>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C45D016B-F6A8-794F-9463-2D3C7051AB5B}"/>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475BC6CE-945B-DC43-AA62-912FFF82FF84}"/>
              </a:ext>
            </a:extLst>
          </p:cNvPr>
          <p:cNvSpPr>
            <a:spLocks noGrp="1"/>
          </p:cNvSpPr>
          <p:nvPr>
            <p:ph type="sldNum" sz="quarter" idx="12"/>
          </p:nvPr>
        </p:nvSpPr>
        <p:spPr/>
        <p:txBody>
          <a:bodyPr/>
          <a:lstStyle>
            <a:lvl1pPr>
              <a:defRPr/>
            </a:lvl1pPr>
          </a:lstStyle>
          <a:p>
            <a:pPr>
              <a:defRPr/>
            </a:pPr>
            <a:fld id="{FB00963C-2047-F34A-AE6F-0F01529CFA31}" type="slidenum">
              <a:rPr lang="vi-VN"/>
              <a:pPr>
                <a:defRPr/>
              </a:pPr>
              <a:t>‹#›</a:t>
            </a:fld>
            <a:endParaRPr lang="vi-VN"/>
          </a:p>
        </p:txBody>
      </p:sp>
    </p:spTree>
    <p:extLst>
      <p:ext uri="{BB962C8B-B14F-4D97-AF65-F5344CB8AC3E}">
        <p14:creationId xmlns:p14="http://schemas.microsoft.com/office/powerpoint/2010/main" val="4168562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A275-C1A9-8642-8FBB-D6A6F3D3385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1BF1B00-EA17-8247-9892-C449D87CC3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0536F86-CB48-BB47-9C8D-86DE988CDD36}"/>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AFA0CF89-A3D3-DF45-8483-4FF56DA17786}"/>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032068AB-84FC-5E47-BB3D-6E691FC61886}"/>
              </a:ext>
            </a:extLst>
          </p:cNvPr>
          <p:cNvSpPr>
            <a:spLocks noGrp="1"/>
          </p:cNvSpPr>
          <p:nvPr>
            <p:ph type="sldNum" sz="quarter" idx="12"/>
          </p:nvPr>
        </p:nvSpPr>
        <p:spPr/>
        <p:txBody>
          <a:bodyPr/>
          <a:lstStyle>
            <a:lvl1pPr>
              <a:defRPr/>
            </a:lvl1pPr>
          </a:lstStyle>
          <a:p>
            <a:pPr>
              <a:defRPr/>
            </a:pPr>
            <a:fld id="{B8C1D1DF-6CAC-C940-981D-11DC20731DC3}" type="slidenum">
              <a:rPr lang="vi-VN"/>
              <a:pPr>
                <a:defRPr/>
              </a:pPr>
              <a:t>‹#›</a:t>
            </a:fld>
            <a:endParaRPr lang="vi-VN"/>
          </a:p>
        </p:txBody>
      </p:sp>
    </p:spTree>
    <p:extLst>
      <p:ext uri="{BB962C8B-B14F-4D97-AF65-F5344CB8AC3E}">
        <p14:creationId xmlns:p14="http://schemas.microsoft.com/office/powerpoint/2010/main" val="1051795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22CD5-BDA0-9D4E-BC72-407AE9BF7CFB}"/>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158F4C5-5FD5-954E-BB10-DA8644D098DA}"/>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C81F08D-5260-BD49-A073-DA984D7FD7AA}"/>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7D2EE8DB-C037-934D-9B79-83D6ED579D3A}"/>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46B49878-BE3D-6243-9A07-E9C953332FBE}"/>
              </a:ext>
            </a:extLst>
          </p:cNvPr>
          <p:cNvSpPr>
            <a:spLocks noGrp="1"/>
          </p:cNvSpPr>
          <p:nvPr>
            <p:ph type="sldNum" sz="quarter" idx="12"/>
          </p:nvPr>
        </p:nvSpPr>
        <p:spPr/>
        <p:txBody>
          <a:bodyPr/>
          <a:lstStyle>
            <a:lvl1pPr>
              <a:defRPr/>
            </a:lvl1pPr>
          </a:lstStyle>
          <a:p>
            <a:pPr>
              <a:defRPr/>
            </a:pPr>
            <a:fld id="{06EC3D0F-50AE-3E43-9A73-94DC6614BEBA}" type="slidenum">
              <a:rPr lang="vi-VN"/>
              <a:pPr>
                <a:defRPr/>
              </a:pPr>
              <a:t>‹#›</a:t>
            </a:fld>
            <a:endParaRPr lang="vi-VN"/>
          </a:p>
        </p:txBody>
      </p:sp>
    </p:spTree>
    <p:extLst>
      <p:ext uri="{BB962C8B-B14F-4D97-AF65-F5344CB8AC3E}">
        <p14:creationId xmlns:p14="http://schemas.microsoft.com/office/powerpoint/2010/main" val="2148884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r>
              <a:rPr lang="en-US"/>
              <a:t>Click to edit Master title style</a:t>
            </a:r>
          </a:p>
        </p:txBody>
      </p:sp>
      <p:sp>
        <p:nvSpPr>
          <p:cNvPr id="3" name="Table Placeholder 2"/>
          <p:cNvSpPr>
            <a:spLocks noGrp="1"/>
          </p:cNvSpPr>
          <p:nvPr>
            <p:ph type="tbl" idx="1"/>
          </p:nvPr>
        </p:nvSpPr>
        <p:spPr>
          <a:xfrm>
            <a:off x="609600" y="1176338"/>
            <a:ext cx="10972800" cy="5105400"/>
          </a:xfrm>
        </p:spPr>
        <p:txBody>
          <a:bodyPr rtlCol="0">
            <a:normAutofit/>
          </a:bodyPr>
          <a:lstStyle/>
          <a:p>
            <a:pPr lvl="0"/>
            <a:r>
              <a:rPr lang="en-US" noProof="0"/>
              <a:t>Click icon to add table</a:t>
            </a:r>
          </a:p>
        </p:txBody>
      </p:sp>
      <p:sp>
        <p:nvSpPr>
          <p:cNvPr id="4" name="Rectangle 5">
            <a:extLst>
              <a:ext uri="{FF2B5EF4-FFF2-40B4-BE49-F238E27FC236}">
                <a16:creationId xmlns:a16="http://schemas.microsoft.com/office/drawing/2014/main" id="{CA9B60BF-E05F-744D-BF52-79AA34409DEE}"/>
              </a:ext>
            </a:extLst>
          </p:cNvPr>
          <p:cNvSpPr>
            <a:spLocks noGrp="1" noChangeArrowheads="1"/>
          </p:cNvSpPr>
          <p:nvPr>
            <p:ph type="ftr" sz="quarter" idx="10"/>
          </p:nvPr>
        </p:nvSpPr>
        <p:spPr/>
        <p:txBody>
          <a:bodyPr/>
          <a:lstStyle>
            <a:lvl1pPr>
              <a:defRPr/>
            </a:lvl1pPr>
          </a:lstStyle>
          <a:p>
            <a:pPr>
              <a:defRPr/>
            </a:pPr>
            <a:r>
              <a:rPr lang="vi-VN"/>
              <a:t>Chương 1: Nhập môn Chủ nghĩa xã hội khoa học</a:t>
            </a:r>
            <a:endParaRPr lang="en-US"/>
          </a:p>
        </p:txBody>
      </p:sp>
      <p:sp>
        <p:nvSpPr>
          <p:cNvPr id="5" name="Rectangle 6">
            <a:extLst>
              <a:ext uri="{FF2B5EF4-FFF2-40B4-BE49-F238E27FC236}">
                <a16:creationId xmlns:a16="http://schemas.microsoft.com/office/drawing/2014/main" id="{7A57E38E-52F2-B04A-B06E-836186AB79F7}"/>
              </a:ext>
            </a:extLst>
          </p:cNvPr>
          <p:cNvSpPr>
            <a:spLocks noGrp="1" noChangeArrowheads="1"/>
          </p:cNvSpPr>
          <p:nvPr>
            <p:ph type="sldNum" sz="quarter" idx="11"/>
          </p:nvPr>
        </p:nvSpPr>
        <p:spPr/>
        <p:txBody>
          <a:bodyPr/>
          <a:lstStyle>
            <a:lvl1pPr>
              <a:defRPr/>
            </a:lvl1pPr>
          </a:lstStyle>
          <a:p>
            <a:pPr>
              <a:defRPr/>
            </a:pPr>
            <a:fld id="{C4D6C616-53C9-F24C-AF14-F08E6E711EBC}" type="slidenum">
              <a:rPr lang="en-US"/>
              <a:pPr>
                <a:defRPr/>
              </a:pPr>
              <a:t>‹#›</a:t>
            </a:fld>
            <a:endParaRPr lang="en-US"/>
          </a:p>
        </p:txBody>
      </p:sp>
      <p:sp>
        <p:nvSpPr>
          <p:cNvPr id="6" name="Rectangle 18">
            <a:extLst>
              <a:ext uri="{FF2B5EF4-FFF2-40B4-BE49-F238E27FC236}">
                <a16:creationId xmlns:a16="http://schemas.microsoft.com/office/drawing/2014/main" id="{37AC64D4-1F3B-EF4E-B0B4-ED9186182A35}"/>
              </a:ext>
            </a:extLst>
          </p:cNvPr>
          <p:cNvSpPr>
            <a:spLocks noGrp="1" noChangeArrowheads="1"/>
          </p:cNvSpPr>
          <p:nvPr>
            <p:ph type="dt" sz="half" idx="12"/>
          </p:nvPr>
        </p:nvSpPr>
        <p:spPr/>
        <p:txBody>
          <a:bodyPr/>
          <a:lstStyle>
            <a:lvl1pPr>
              <a:defRPr/>
            </a:lvl1pPr>
          </a:lstStyle>
          <a:p>
            <a:pPr>
              <a:defRPr/>
            </a:pPr>
            <a:r>
              <a:rPr lang="vi-VN"/>
              <a:t>7/14/2020</a:t>
            </a:r>
            <a:endParaRPr lang="en-US"/>
          </a:p>
        </p:txBody>
      </p:sp>
    </p:spTree>
    <p:extLst>
      <p:ext uri="{BB962C8B-B14F-4D97-AF65-F5344CB8AC3E}">
        <p14:creationId xmlns:p14="http://schemas.microsoft.com/office/powerpoint/2010/main" val="105781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D924ADCD-45AB-9E49-BFB4-80BEB420094B}"/>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F48D27E7-6700-8043-9E5D-76C75F00017D}"/>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6" name="Date Placeholder 3">
            <a:extLst>
              <a:ext uri="{FF2B5EF4-FFF2-40B4-BE49-F238E27FC236}">
                <a16:creationId xmlns:a16="http://schemas.microsoft.com/office/drawing/2014/main" id="{2C120097-AD81-8B43-9E2C-6D792278A195}"/>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A93D7BDC-1BC7-D144-8CE4-EDDE7FE61762}"/>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5C1A3EC0-1FDC-8345-B7D2-A2FCF145DFE8}"/>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85FCF38-FB5A-1447-8802-490ED0F14774}" type="slidenum">
              <a:rPr lang="en-US" altLang="en-US"/>
              <a:pPr>
                <a:defRPr/>
              </a:pPr>
              <a:t>‹#›</a:t>
            </a:fld>
            <a:endParaRPr lang="en-US" altLang="en-US"/>
          </a:p>
        </p:txBody>
      </p:sp>
    </p:spTree>
    <p:extLst>
      <p:ext uri="{BB962C8B-B14F-4D97-AF65-F5344CB8AC3E}">
        <p14:creationId xmlns:p14="http://schemas.microsoft.com/office/powerpoint/2010/main" val="1605215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0061F603-718D-5E45-951F-AD1B55302AED}"/>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BF775EC6-6571-924D-B9E9-B700F2041B7F}"/>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D9B21E95-82D1-264E-BE30-D5CD3BE755E3}"/>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4A65EA35-5278-E840-B7DF-9338EAB4ADE7}"/>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CEA76A54-10E0-644F-993C-87C97734C31C}"/>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FDB0312-9BB5-4F49-8403-C1900CFB0F9E}" type="slidenum">
              <a:rPr lang="en-US" altLang="en-US"/>
              <a:pPr>
                <a:defRPr/>
              </a:pPr>
              <a:t>‹#›</a:t>
            </a:fld>
            <a:endParaRPr lang="en-US" altLang="en-US"/>
          </a:p>
        </p:txBody>
      </p:sp>
    </p:spTree>
    <p:extLst>
      <p:ext uri="{BB962C8B-B14F-4D97-AF65-F5344CB8AC3E}">
        <p14:creationId xmlns:p14="http://schemas.microsoft.com/office/powerpoint/2010/main" val="136834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8">
            <a:extLst>
              <a:ext uri="{FF2B5EF4-FFF2-40B4-BE49-F238E27FC236}">
                <a16:creationId xmlns:a16="http://schemas.microsoft.com/office/drawing/2014/main" id="{C135C867-8F6F-7B41-A77F-313CA2BEFC39}"/>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9">
            <a:extLst>
              <a:ext uri="{FF2B5EF4-FFF2-40B4-BE49-F238E27FC236}">
                <a16:creationId xmlns:a16="http://schemas.microsoft.com/office/drawing/2014/main" id="{37218E0E-E64E-4646-BBD4-24C69B6E71E1}"/>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7B743B3B-9E92-524D-90C9-15F1B6CDB89D}"/>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10" name="Footer Placeholder 7">
            <a:extLst>
              <a:ext uri="{FF2B5EF4-FFF2-40B4-BE49-F238E27FC236}">
                <a16:creationId xmlns:a16="http://schemas.microsoft.com/office/drawing/2014/main" id="{485D5EA9-F650-D544-9DE7-298A2A2E1CB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11" name="Slide Number Placeholder 8">
            <a:extLst>
              <a:ext uri="{FF2B5EF4-FFF2-40B4-BE49-F238E27FC236}">
                <a16:creationId xmlns:a16="http://schemas.microsoft.com/office/drawing/2014/main" id="{C4764F8A-6B09-5843-B741-D07D9B4E55C6}"/>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275CD100-9624-BC47-95BE-A075C6FBA816}" type="slidenum">
              <a:rPr lang="en-US" altLang="en-US"/>
              <a:pPr>
                <a:defRPr/>
              </a:pPr>
              <a:t>‹#›</a:t>
            </a:fld>
            <a:endParaRPr lang="en-US" altLang="en-US"/>
          </a:p>
        </p:txBody>
      </p:sp>
    </p:spTree>
    <p:extLst>
      <p:ext uri="{BB962C8B-B14F-4D97-AF65-F5344CB8AC3E}">
        <p14:creationId xmlns:p14="http://schemas.microsoft.com/office/powerpoint/2010/main" val="3879536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7">
            <a:extLst>
              <a:ext uri="{FF2B5EF4-FFF2-40B4-BE49-F238E27FC236}">
                <a16:creationId xmlns:a16="http://schemas.microsoft.com/office/drawing/2014/main" id="{5AFAD5F9-1800-6E4B-ADBE-9C1CFAA3D207}"/>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8">
            <a:extLst>
              <a:ext uri="{FF2B5EF4-FFF2-40B4-BE49-F238E27FC236}">
                <a16:creationId xmlns:a16="http://schemas.microsoft.com/office/drawing/2014/main" id="{87B425A5-E37F-A64B-8438-01AA8FA9DBC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5" name="Date Placeholder 2">
            <a:extLst>
              <a:ext uri="{FF2B5EF4-FFF2-40B4-BE49-F238E27FC236}">
                <a16:creationId xmlns:a16="http://schemas.microsoft.com/office/drawing/2014/main" id="{1D2F84B4-6398-3B4F-86C7-8CEC17766D2D}"/>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6" name="Footer Placeholder 3">
            <a:extLst>
              <a:ext uri="{FF2B5EF4-FFF2-40B4-BE49-F238E27FC236}">
                <a16:creationId xmlns:a16="http://schemas.microsoft.com/office/drawing/2014/main" id="{CC8FD541-6937-CE43-A458-4F8AB3644454}"/>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7" name="Slide Number Placeholder 4">
            <a:extLst>
              <a:ext uri="{FF2B5EF4-FFF2-40B4-BE49-F238E27FC236}">
                <a16:creationId xmlns:a16="http://schemas.microsoft.com/office/drawing/2014/main" id="{56D173B2-651A-9F4B-8048-5039D2958C6E}"/>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AF31AB6-2243-1F41-9392-4F16B3699790}" type="slidenum">
              <a:rPr lang="en-US" altLang="en-US"/>
              <a:pPr>
                <a:defRPr/>
              </a:pPr>
              <a:t>‹#›</a:t>
            </a:fld>
            <a:endParaRPr lang="en-US" altLang="en-US"/>
          </a:p>
        </p:txBody>
      </p:sp>
    </p:spTree>
    <p:extLst>
      <p:ext uri="{BB962C8B-B14F-4D97-AF65-F5344CB8AC3E}">
        <p14:creationId xmlns:p14="http://schemas.microsoft.com/office/powerpoint/2010/main" val="314284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7">
            <a:extLst>
              <a:ext uri="{FF2B5EF4-FFF2-40B4-BE49-F238E27FC236}">
                <a16:creationId xmlns:a16="http://schemas.microsoft.com/office/drawing/2014/main" id="{2489314D-812A-3D4B-8418-C9559BCB760A}"/>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Connector 8">
            <a:extLst>
              <a:ext uri="{FF2B5EF4-FFF2-40B4-BE49-F238E27FC236}">
                <a16:creationId xmlns:a16="http://schemas.microsoft.com/office/drawing/2014/main" id="{5BF06C97-9F5A-E840-BE0E-4BEF7EB1459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Date Placeholder 1">
            <a:extLst>
              <a:ext uri="{FF2B5EF4-FFF2-40B4-BE49-F238E27FC236}">
                <a16:creationId xmlns:a16="http://schemas.microsoft.com/office/drawing/2014/main" id="{E572388E-B605-6C4E-AC85-23292F403345}"/>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5" name="Footer Placeholder 2">
            <a:extLst>
              <a:ext uri="{FF2B5EF4-FFF2-40B4-BE49-F238E27FC236}">
                <a16:creationId xmlns:a16="http://schemas.microsoft.com/office/drawing/2014/main" id="{25962F5B-1C00-6B4B-888F-74478B55D0D5}"/>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6" name="Slide Number Placeholder 3">
            <a:extLst>
              <a:ext uri="{FF2B5EF4-FFF2-40B4-BE49-F238E27FC236}">
                <a16:creationId xmlns:a16="http://schemas.microsoft.com/office/drawing/2014/main" id="{2406F529-71FD-B848-86CB-486CF8280513}"/>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40C12C5D-594D-544E-B7D5-848935A18442}" type="slidenum">
              <a:rPr lang="en-US" altLang="en-US"/>
              <a:pPr>
                <a:defRPr/>
              </a:pPr>
              <a:t>‹#›</a:t>
            </a:fld>
            <a:endParaRPr lang="en-US" altLang="en-US"/>
          </a:p>
        </p:txBody>
      </p:sp>
    </p:spTree>
    <p:extLst>
      <p:ext uri="{BB962C8B-B14F-4D97-AF65-F5344CB8AC3E}">
        <p14:creationId xmlns:p14="http://schemas.microsoft.com/office/powerpoint/2010/main" val="180877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8F81DFF7-5CE3-D049-89C0-21623F869642}"/>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C5AFB418-43DC-C449-BE23-900C3D0A552A}"/>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609601" y="1676400"/>
            <a:ext cx="3962400" cy="103236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75200" y="1676404"/>
            <a:ext cx="6807200" cy="4449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819407"/>
            <a:ext cx="3962400" cy="33067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7" name="Date Placeholder 4">
            <a:extLst>
              <a:ext uri="{FF2B5EF4-FFF2-40B4-BE49-F238E27FC236}">
                <a16:creationId xmlns:a16="http://schemas.microsoft.com/office/drawing/2014/main" id="{9FA8F15D-9055-6844-B85F-3C8A95DFE2A7}"/>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8E061FA9-D739-0D42-8C51-E4B224C3962F}"/>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7F65CA6C-B485-FC46-97F8-DF24A9DEB69F}"/>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E97D46E-CF8F-2E45-B832-3A5E081EECF0}" type="slidenum">
              <a:rPr lang="en-US" altLang="en-US"/>
              <a:pPr>
                <a:defRPr/>
              </a:pPr>
              <a:t>‹#›</a:t>
            </a:fld>
            <a:endParaRPr lang="en-US" altLang="en-US"/>
          </a:p>
        </p:txBody>
      </p:sp>
    </p:spTree>
    <p:extLst>
      <p:ext uri="{BB962C8B-B14F-4D97-AF65-F5344CB8AC3E}">
        <p14:creationId xmlns:p14="http://schemas.microsoft.com/office/powerpoint/2010/main" val="344686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FEC592E7-AB32-2447-9F91-31AEE15BF1A0}"/>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3B4640FE-2413-C144-8536-E07510762E9B}"/>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36800" y="1676401"/>
            <a:ext cx="7368117" cy="3051174"/>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7" name="Date Placeholder 4">
            <a:extLst>
              <a:ext uri="{FF2B5EF4-FFF2-40B4-BE49-F238E27FC236}">
                <a16:creationId xmlns:a16="http://schemas.microsoft.com/office/drawing/2014/main" id="{ED66CF53-56E3-E148-997B-372A75FA1B02}"/>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B59EB7E7-2804-D241-97F6-29F8BAE0A478}"/>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C68C5976-021F-254B-80E4-4D152B97D0BB}"/>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AEA3D61C-1565-D444-BD8E-9147A8E4E02E}" type="slidenum">
              <a:rPr lang="en-US" altLang="en-US"/>
              <a:pPr>
                <a:defRPr/>
              </a:pPr>
              <a:t>‹#›</a:t>
            </a:fld>
            <a:endParaRPr lang="en-US" altLang="en-US"/>
          </a:p>
        </p:txBody>
      </p:sp>
    </p:spTree>
    <p:extLst>
      <p:ext uri="{BB962C8B-B14F-4D97-AF65-F5344CB8AC3E}">
        <p14:creationId xmlns:p14="http://schemas.microsoft.com/office/powerpoint/2010/main" val="243503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1270527-9511-C748-9CCE-5FEB94BE6A02}"/>
              </a:ext>
            </a:extLst>
          </p:cNvPr>
          <p:cNvSpPr>
            <a:spLocks noGrp="1"/>
          </p:cNvSpPr>
          <p:nvPr>
            <p:ph type="title"/>
          </p:nvPr>
        </p:nvSpPr>
        <p:spPr bwMode="auto">
          <a:xfrm>
            <a:off x="2743200" y="63500"/>
            <a:ext cx="888206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59209F0-07D6-714B-9FB0-99FAC9B39A69}"/>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F9EB663-07CC-0F4E-8121-8B07307A5C53}"/>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0" hangingPunct="0">
              <a:defRPr sz="1200">
                <a:solidFill>
                  <a:prstClr val="black">
                    <a:tint val="75000"/>
                  </a:prstClr>
                </a:solidFill>
                <a:latin typeface="VNI-Times" pitchFamily="2" charset="0"/>
                <a:cs typeface="+mn-cs"/>
              </a:defRPr>
            </a:lvl1pPr>
          </a:lstStyle>
          <a:p>
            <a:pPr>
              <a:defRPr/>
            </a:pPr>
            <a:r>
              <a:rPr lang="vi-VN"/>
              <a:t>7/14/2020</a:t>
            </a:r>
            <a:endParaRPr lang="en-US"/>
          </a:p>
        </p:txBody>
      </p:sp>
      <p:sp>
        <p:nvSpPr>
          <p:cNvPr id="5" name="Footer Placeholder 4">
            <a:extLst>
              <a:ext uri="{FF2B5EF4-FFF2-40B4-BE49-F238E27FC236}">
                <a16:creationId xmlns:a16="http://schemas.microsoft.com/office/drawing/2014/main" id="{9641D709-C5C4-834E-AC6A-7FD5689F9B96}"/>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0" hangingPunct="0">
              <a:defRPr sz="1200">
                <a:solidFill>
                  <a:prstClr val="black">
                    <a:tint val="75000"/>
                  </a:prstClr>
                </a:solidFill>
                <a:latin typeface="VNI-Times" pitchFamily="2" charset="0"/>
                <a:cs typeface="+mn-cs"/>
              </a:defRPr>
            </a:lvl1pPr>
          </a:lstStyle>
          <a:p>
            <a:pPr>
              <a:defRPr/>
            </a:pPr>
            <a:r>
              <a:rPr lang="vi-VN"/>
              <a:t>Chương 1: Nhập môn Chủ nghĩa xã hội khoa học</a:t>
            </a:r>
            <a:endParaRPr lang="en-US"/>
          </a:p>
        </p:txBody>
      </p:sp>
      <p:sp>
        <p:nvSpPr>
          <p:cNvPr id="6" name="Slide Number Placeholder 5">
            <a:extLst>
              <a:ext uri="{FF2B5EF4-FFF2-40B4-BE49-F238E27FC236}">
                <a16:creationId xmlns:a16="http://schemas.microsoft.com/office/drawing/2014/main" id="{3AA91217-D7C3-8A4E-BECB-F46598FB37EC}"/>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C104229F-7E44-574F-B8F4-F5CE9558CDFF}" type="slidenum">
              <a:rPr lang="en-US" altLang="en-US"/>
              <a:pPr>
                <a:defRPr/>
              </a:pPr>
              <a:t>‹#›</a:t>
            </a:fld>
            <a:endParaRPr lang="en-US" altLang="en-US"/>
          </a:p>
        </p:txBody>
      </p:sp>
      <p:pic>
        <p:nvPicPr>
          <p:cNvPr id="1031" name="Picture 1">
            <a:extLst>
              <a:ext uri="{FF2B5EF4-FFF2-40B4-BE49-F238E27FC236}">
                <a16:creationId xmlns:a16="http://schemas.microsoft.com/office/drawing/2014/main" id="{DA290033-644A-8D41-AFA9-8360DDB0A74D}"/>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0" y="0"/>
            <a:ext cx="254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6728" r:id="rId1"/>
    <p:sldLayoutId id="2147496729" r:id="rId2"/>
    <p:sldLayoutId id="2147496730" r:id="rId3"/>
    <p:sldLayoutId id="2147496731" r:id="rId4"/>
    <p:sldLayoutId id="2147496732" r:id="rId5"/>
    <p:sldLayoutId id="2147496733" r:id="rId6"/>
    <p:sldLayoutId id="2147496734" r:id="rId7"/>
    <p:sldLayoutId id="2147496735" r:id="rId8"/>
    <p:sldLayoutId id="2147496736" r:id="rId9"/>
    <p:sldLayoutId id="2147496737" r:id="rId10"/>
    <p:sldLayoutId id="2147496738" r:id="rId11"/>
    <p:sldLayoutId id="2147496739" r:id="rId12"/>
    <p:sldLayoutId id="2147496740" r:id="rId13"/>
    <p:sldLayoutId id="2147496741" r:id="rId14"/>
    <p:sldLayoutId id="2147496742" r:id="rId15"/>
    <p:sldLayoutId id="2147496716" r:id="rId16"/>
  </p:sldLayoutIdLst>
  <p:hf hdr="0"/>
  <p:txStyles>
    <p:titleStyle>
      <a:lvl1pPr algn="ctr" rtl="0" eaLnBrk="1" fontAlgn="base" hangingPunct="1">
        <a:spcBef>
          <a:spcPct val="0"/>
        </a:spcBef>
        <a:spcAft>
          <a:spcPct val="0"/>
        </a:spcAft>
        <a:defRPr sz="36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189" algn="ctr" rtl="0" eaLnBrk="1" fontAlgn="base" hangingPunct="1">
        <a:spcBef>
          <a:spcPct val="0"/>
        </a:spcBef>
        <a:spcAft>
          <a:spcPct val="0"/>
        </a:spcAft>
        <a:defRPr sz="3600">
          <a:solidFill>
            <a:schemeClr val="tx1"/>
          </a:solidFill>
          <a:latin typeface="Calibri" pitchFamily="34" charset="0"/>
        </a:defRPr>
      </a:lvl6pPr>
      <a:lvl7pPr marL="914377" algn="ctr" rtl="0" eaLnBrk="1" fontAlgn="base" hangingPunct="1">
        <a:spcBef>
          <a:spcPct val="0"/>
        </a:spcBef>
        <a:spcAft>
          <a:spcPct val="0"/>
        </a:spcAft>
        <a:defRPr sz="3600">
          <a:solidFill>
            <a:schemeClr val="tx1"/>
          </a:solidFill>
          <a:latin typeface="Calibri" pitchFamily="34" charset="0"/>
        </a:defRPr>
      </a:lvl7pPr>
      <a:lvl8pPr marL="1371566" algn="ctr" rtl="0" eaLnBrk="1" fontAlgn="base" hangingPunct="1">
        <a:spcBef>
          <a:spcPct val="0"/>
        </a:spcBef>
        <a:spcAft>
          <a:spcPct val="0"/>
        </a:spcAft>
        <a:defRPr sz="3600">
          <a:solidFill>
            <a:schemeClr val="tx1"/>
          </a:solidFill>
          <a:latin typeface="Calibri" pitchFamily="34" charset="0"/>
        </a:defRPr>
      </a:lvl8pPr>
      <a:lvl9pPr marL="1828754" algn="ctr" rtl="0" eaLnBrk="1" fontAlgn="base" hangingPunct="1">
        <a:spcBef>
          <a:spcPct val="0"/>
        </a:spcBef>
        <a:spcAft>
          <a:spcPct val="0"/>
        </a:spcAft>
        <a:defRPr sz="3600">
          <a:solidFill>
            <a:schemeClr val="tx1"/>
          </a:solidFill>
          <a:latin typeface="Calibri" pitchFamily="34" charset="0"/>
        </a:defRPr>
      </a:lvl9pPr>
    </p:titleStyle>
    <p:bodyStyle>
      <a:lvl1pPr marL="341313" indent="-341313"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3D63AB80-CC65-174B-8E85-0EFDC41196D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endParaRPr lang="vi-VN" altLang="vi-VN"/>
          </a:p>
        </p:txBody>
      </p:sp>
      <p:sp>
        <p:nvSpPr>
          <p:cNvPr id="18435" name="Text Placeholder 2">
            <a:extLst>
              <a:ext uri="{FF2B5EF4-FFF2-40B4-BE49-F238E27FC236}">
                <a16:creationId xmlns:a16="http://schemas.microsoft.com/office/drawing/2014/main" id="{2F3EC5F3-5035-704C-ACE3-9D30FA0312C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endParaRPr lang="vi-VN" altLang="vi-VN"/>
          </a:p>
        </p:txBody>
      </p:sp>
      <p:sp>
        <p:nvSpPr>
          <p:cNvPr id="4" name="Date Placeholder 3">
            <a:extLst>
              <a:ext uri="{FF2B5EF4-FFF2-40B4-BE49-F238E27FC236}">
                <a16:creationId xmlns:a16="http://schemas.microsoft.com/office/drawing/2014/main" id="{3ED29136-D398-C54C-A8CF-E7A2CE7BBA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vi-VN"/>
              <a:t>7/14/2020</a:t>
            </a:r>
          </a:p>
        </p:txBody>
      </p:sp>
      <p:sp>
        <p:nvSpPr>
          <p:cNvPr id="5" name="Footer Placeholder 4">
            <a:extLst>
              <a:ext uri="{FF2B5EF4-FFF2-40B4-BE49-F238E27FC236}">
                <a16:creationId xmlns:a16="http://schemas.microsoft.com/office/drawing/2014/main" id="{D47931CD-8D77-BF44-B43C-C19F817D4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3A9373D2-AFB1-4E4F-AEB5-0519647D5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D34AFB5-A2C0-4B40-B1E7-CEC3906E93BB}" type="slidenum">
              <a:rPr lang="vi-VN"/>
              <a:pPr>
                <a:defRPr/>
              </a:pPr>
              <a:t>‹#›</a:t>
            </a:fld>
            <a:endParaRPr lang="vi-VN"/>
          </a:p>
        </p:txBody>
      </p:sp>
    </p:spTree>
  </p:cSld>
  <p:clrMap bg1="lt1" tx1="dk1" bg2="lt2" tx2="dk2" accent1="accent1" accent2="accent2" accent3="accent3" accent4="accent4" accent5="accent5" accent6="accent6" hlink="hlink" folHlink="folHlink"/>
  <p:sldLayoutIdLst>
    <p:sldLayoutId id="2147496717" r:id="rId1"/>
    <p:sldLayoutId id="2147496718" r:id="rId2"/>
    <p:sldLayoutId id="2147496719" r:id="rId3"/>
    <p:sldLayoutId id="2147496720" r:id="rId4"/>
    <p:sldLayoutId id="2147496721" r:id="rId5"/>
    <p:sldLayoutId id="2147496722" r:id="rId6"/>
    <p:sldLayoutId id="2147496723" r:id="rId7"/>
    <p:sldLayoutId id="2147496724" r:id="rId8"/>
    <p:sldLayoutId id="2147496725" r:id="rId9"/>
    <p:sldLayoutId id="2147496726" r:id="rId10"/>
    <p:sldLayoutId id="2147496727" r:id="rId11"/>
    <p:sldLayoutId id="2147496743" r:id="rId12"/>
  </p:sldLayoutIdLst>
  <p:hf hdr="0"/>
  <p:txStyles>
    <p:title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189" algn="l" defTabSz="685783" rtl="0" fontAlgn="base">
        <a:lnSpc>
          <a:spcPct val="90000"/>
        </a:lnSpc>
        <a:spcBef>
          <a:spcPct val="0"/>
        </a:spcBef>
        <a:spcAft>
          <a:spcPct val="0"/>
        </a:spcAft>
        <a:defRPr sz="3300">
          <a:solidFill>
            <a:schemeClr val="tx1"/>
          </a:solidFill>
          <a:latin typeface="Calibri Light" panose="020F0302020204030204" pitchFamily="34" charset="0"/>
        </a:defRPr>
      </a:lvl6pPr>
      <a:lvl7pPr marL="914377" algn="l" defTabSz="685783" rtl="0" fontAlgn="base">
        <a:lnSpc>
          <a:spcPct val="90000"/>
        </a:lnSpc>
        <a:spcBef>
          <a:spcPct val="0"/>
        </a:spcBef>
        <a:spcAft>
          <a:spcPct val="0"/>
        </a:spcAft>
        <a:defRPr sz="3300">
          <a:solidFill>
            <a:schemeClr val="tx1"/>
          </a:solidFill>
          <a:latin typeface="Calibri Light" panose="020F0302020204030204" pitchFamily="34" charset="0"/>
        </a:defRPr>
      </a:lvl7pPr>
      <a:lvl8pPr marL="1371566" algn="l" defTabSz="685783" rtl="0" fontAlgn="base">
        <a:lnSpc>
          <a:spcPct val="90000"/>
        </a:lnSpc>
        <a:spcBef>
          <a:spcPct val="0"/>
        </a:spcBef>
        <a:spcAft>
          <a:spcPct val="0"/>
        </a:spcAft>
        <a:defRPr sz="3300">
          <a:solidFill>
            <a:schemeClr val="tx1"/>
          </a:solidFill>
          <a:latin typeface="Calibri Light" panose="020F0302020204030204" pitchFamily="34" charset="0"/>
        </a:defRPr>
      </a:lvl8pPr>
      <a:lvl9pPr marL="1828754" algn="l" defTabSz="685783"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69863" indent="-169863" algn="l" defTabSz="684213"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2763" indent="-169863" algn="l" defTabSz="684213"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5663" indent="-169863" algn="l" defTabSz="68421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85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vi-VN"/>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hyperlink" Target="http://www.livius.org/a/1/greeks/democritus.jpg"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image" Target="../media/image50.png"/><Relationship Id="rId12" Type="http://schemas.openxmlformats.org/officeDocument/2006/relationships/diagramLayout" Target="../diagrams/layout6.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11" Type="http://schemas.openxmlformats.org/officeDocument/2006/relationships/diagramData" Target="../diagrams/data6.xml"/><Relationship Id="rId5" Type="http://schemas.openxmlformats.org/officeDocument/2006/relationships/diagramColors" Target="../diagrams/colors5.xml"/><Relationship Id="rId15" Type="http://schemas.microsoft.com/office/2007/relationships/diagramDrawing" Target="../diagrams/drawing6.xml"/><Relationship Id="rId10" Type="http://schemas.openxmlformats.org/officeDocument/2006/relationships/image" Target="../media/image53.gif"/><Relationship Id="rId4" Type="http://schemas.openxmlformats.org/officeDocument/2006/relationships/diagramQuickStyle" Target="../diagrams/quickStyle5.xml"/><Relationship Id="rId9" Type="http://schemas.openxmlformats.org/officeDocument/2006/relationships/image" Target="../media/image52.gif"/><Relationship Id="rId14" Type="http://schemas.openxmlformats.org/officeDocument/2006/relationships/diagramColors" Target="../diagrams/colors6.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gif"/></Relationships>
</file>

<file path=ppt/slides/_rels/slide35.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image" Target="../media/image52.gif"/><Relationship Id="rId5" Type="http://schemas.openxmlformats.org/officeDocument/2006/relationships/image" Target="../media/image58.gif"/><Relationship Id="rId4" Type="http://schemas.openxmlformats.org/officeDocument/2006/relationships/image" Target="../media/image53.gif"/></Relationships>
</file>

<file path=ppt/slides/_rels/slide3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gif"/></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6.emf"/><Relationship Id="rId11" Type="http://schemas.openxmlformats.org/officeDocument/2006/relationships/image" Target="../media/image70.png"/><Relationship Id="rId5" Type="http://schemas.openxmlformats.org/officeDocument/2006/relationships/oleObject" Target="../embeddings/oleObject2.bin"/><Relationship Id="rId10" Type="http://schemas.openxmlformats.org/officeDocument/2006/relationships/image" Target="../media/image69.jpeg"/><Relationship Id="rId4" Type="http://schemas.openxmlformats.org/officeDocument/2006/relationships/image" Target="../media/image65.emf"/><Relationship Id="rId9" Type="http://schemas.openxmlformats.org/officeDocument/2006/relationships/image" Target="../media/image68.gif"/></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jpe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Layout" Target="../diagrams/layout7.xml"/><Relationship Id="rId7" Type="http://schemas.openxmlformats.org/officeDocument/2006/relationships/image" Target="../media/image83.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85.gif"/></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Symphony_No_3.wma" TargetMode="External"/><Relationship Id="rId1" Type="http://schemas.microsoft.com/office/2007/relationships/media" Target="file:////D:/NHAC/Symphony_No_3.wma" TargetMode="Externa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Layout" Target="../diagrams/layout14.xml"/><Relationship Id="rId7" Type="http://schemas.openxmlformats.org/officeDocument/2006/relationships/image" Target="../media/image100.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72.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76.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CE90881A-CA84-2E4D-BF49-0371A6290216}"/>
              </a:ext>
            </a:extLst>
          </p:cNvPr>
          <p:cNvSpPr>
            <a:spLocks noGrp="1"/>
          </p:cNvSpPr>
          <p:nvPr>
            <p:ph type="title"/>
          </p:nvPr>
        </p:nvSpPr>
        <p:spPr>
          <a:xfrm>
            <a:off x="1803400" y="2714625"/>
            <a:ext cx="8686800" cy="1241425"/>
          </a:xfrm>
        </p:spPr>
        <p:txBody>
          <a:bodyPr/>
          <a:lstStyle/>
          <a:p>
            <a:pPr eaLnBrk="1" hangingPunct="1"/>
            <a:r>
              <a:rPr lang="en-US" altLang="en-US" sz="3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TRIẾT HỌC MÁC - LÊNIN</a:t>
            </a:r>
            <a:br>
              <a:rPr lang="en-US" altLang="en-US" sz="3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Dành</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bậc</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altLang="en-US" sz="2800" b="1" dirty="0">
                <a:solidFill>
                  <a:srgbClr val="FF0000"/>
                </a:solidFill>
                <a:ea typeface="Times New Roman" panose="02020603050405020304" pitchFamily="18" charset="0"/>
                <a:cs typeface="Times New Roman" panose="02020603050405020304" pitchFamily="18" charset="0"/>
              </a:rPr>
              <a:t>đại</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chuyên</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luận</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chính</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trị</a:t>
            </a:r>
            <a:endPar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2770" name="TextBox 3">
            <a:extLst>
              <a:ext uri="{FF2B5EF4-FFF2-40B4-BE49-F238E27FC236}">
                <a16:creationId xmlns:a16="http://schemas.microsoft.com/office/drawing/2014/main" id="{A6DB4B49-0B81-7F4B-9B06-75DAEFB00DE7}"/>
              </a:ext>
            </a:extLst>
          </p:cNvPr>
          <p:cNvSpPr txBox="1">
            <a:spLocks noChangeArrowheads="1"/>
          </p:cNvSpPr>
          <p:nvPr/>
        </p:nvSpPr>
        <p:spPr bwMode="auto">
          <a:xfrm>
            <a:off x="5421313" y="4972050"/>
            <a:ext cx="38750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GVC:     TS. Trần Quốc Hoàn</a:t>
            </a:r>
          </a:p>
          <a:p>
            <a:pP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Tel:   0918987357</a:t>
            </a:r>
          </a:p>
        </p:txBody>
      </p:sp>
      <p:sp>
        <p:nvSpPr>
          <p:cNvPr id="32772" name="AutoShape 5" descr="Image result for logo trường đh tôn đức thắng">
            <a:extLst>
              <a:ext uri="{FF2B5EF4-FFF2-40B4-BE49-F238E27FC236}">
                <a16:creationId xmlns:a16="http://schemas.microsoft.com/office/drawing/2014/main" id="{802DDA30-5CE6-704E-8869-DB3F1A090E27}"/>
              </a:ext>
            </a:extLst>
          </p:cNvPr>
          <p:cNvSpPr>
            <a:spLocks noChangeAspect="1" noChangeArrowheads="1"/>
          </p:cNvSpPr>
          <p:nvPr/>
        </p:nvSpPr>
        <p:spPr bwMode="auto">
          <a:xfrm>
            <a:off x="1679575" y="-144463"/>
            <a:ext cx="304800" cy="304801"/>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3" name="AutoShape 7" descr="Image result for logo trường đh tôn đức thắng">
            <a:extLst>
              <a:ext uri="{FF2B5EF4-FFF2-40B4-BE49-F238E27FC236}">
                <a16:creationId xmlns:a16="http://schemas.microsoft.com/office/drawing/2014/main" id="{6062284B-97C2-8F43-9ED3-3CE3021DE23F}"/>
              </a:ext>
            </a:extLst>
          </p:cNvPr>
          <p:cNvSpPr>
            <a:spLocks noChangeAspect="1" noChangeArrowheads="1"/>
          </p:cNvSpPr>
          <p:nvPr/>
        </p:nvSpPr>
        <p:spPr bwMode="auto">
          <a:xfrm>
            <a:off x="1831975" y="79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4" name="AutoShape 9" descr="Image result for logo trường đh tôn đức thắng">
            <a:extLst>
              <a:ext uri="{FF2B5EF4-FFF2-40B4-BE49-F238E27FC236}">
                <a16:creationId xmlns:a16="http://schemas.microsoft.com/office/drawing/2014/main" id="{B77FE21B-9801-FA44-8599-F6206213C403}"/>
              </a:ext>
            </a:extLst>
          </p:cNvPr>
          <p:cNvSpPr>
            <a:spLocks noChangeAspect="1" noChangeArrowheads="1"/>
          </p:cNvSpPr>
          <p:nvPr/>
        </p:nvSpPr>
        <p:spPr bwMode="auto">
          <a:xfrm>
            <a:off x="1984375" y="1603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5" name="AutoShape 11" descr="Image result for logo trường đh tôn đức thắng">
            <a:extLst>
              <a:ext uri="{FF2B5EF4-FFF2-40B4-BE49-F238E27FC236}">
                <a16:creationId xmlns:a16="http://schemas.microsoft.com/office/drawing/2014/main" id="{70B0B0AC-A992-1B46-808C-9B21B102069A}"/>
              </a:ext>
            </a:extLst>
          </p:cNvPr>
          <p:cNvSpPr>
            <a:spLocks noChangeAspect="1" noChangeArrowheads="1"/>
          </p:cNvSpPr>
          <p:nvPr/>
        </p:nvSpPr>
        <p:spPr bwMode="auto">
          <a:xfrm>
            <a:off x="2136775" y="3127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6" name="AutoShape 13" descr="Image result for logo trường đh tôn đức thắng">
            <a:extLst>
              <a:ext uri="{FF2B5EF4-FFF2-40B4-BE49-F238E27FC236}">
                <a16:creationId xmlns:a16="http://schemas.microsoft.com/office/drawing/2014/main" id="{10645B66-E9D6-A844-8D26-6D9C279A4553}"/>
              </a:ext>
            </a:extLst>
          </p:cNvPr>
          <p:cNvSpPr>
            <a:spLocks noChangeAspect="1" noChangeArrowheads="1"/>
          </p:cNvSpPr>
          <p:nvPr/>
        </p:nvSpPr>
        <p:spPr bwMode="auto">
          <a:xfrm>
            <a:off x="2289175" y="465138"/>
            <a:ext cx="304800" cy="304800"/>
          </a:xfrm>
          <a:prstGeom prst="rect">
            <a:avLst/>
          </a:prstGeom>
          <a:noFill/>
          <a:ln>
            <a:noFill/>
          </a:ln>
        </p:spPr>
        <p:txBody>
          <a:bodyPr/>
          <a:lstStyle/>
          <a:p>
            <a:pPr>
              <a:defRPr/>
            </a:pPr>
            <a:endParaRPr lang="en-US" dirty="0">
              <a:solidFill>
                <a:srgbClr val="000000"/>
              </a:solidFill>
              <a:latin typeface="Arial" charset="0"/>
              <a:cs typeface="+mn-cs"/>
            </a:endParaRPr>
          </a:p>
        </p:txBody>
      </p:sp>
      <p:sp>
        <p:nvSpPr>
          <p:cNvPr id="2" name="Title 2">
            <a:extLst>
              <a:ext uri="{FF2B5EF4-FFF2-40B4-BE49-F238E27FC236}">
                <a16:creationId xmlns:a16="http://schemas.microsoft.com/office/drawing/2014/main" id="{C83F0DEB-A2FF-C74A-A296-32E1346243B1}"/>
              </a:ext>
            </a:extLst>
          </p:cNvPr>
          <p:cNvSpPr txBox="1">
            <a:spLocks/>
          </p:cNvSpPr>
          <p:nvPr/>
        </p:nvSpPr>
        <p:spPr bwMode="auto">
          <a:xfrm>
            <a:off x="3200400" y="298450"/>
            <a:ext cx="76438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a:t>
            </a:r>
            <a:r>
              <a:rPr lang="vi-VN"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ƯỜNG</a:t>
            </a: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ĐẠI HỌC </a:t>
            </a:r>
          </a:p>
          <a:p>
            <a:pPr algn="ctr" eaLnBrk="1" hangingPunct="1">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KINH TẾ - TÀI CHÍNH TP. HỒ CHÍ MINH</a:t>
            </a:r>
          </a:p>
        </p:txBody>
      </p:sp>
      <p:sp>
        <p:nvSpPr>
          <p:cNvPr id="32777" name="Date Placeholder 1">
            <a:extLst>
              <a:ext uri="{FF2B5EF4-FFF2-40B4-BE49-F238E27FC236}">
                <a16:creationId xmlns:a16="http://schemas.microsoft.com/office/drawing/2014/main" id="{6A610A37-7365-004F-B18A-7F0C17C07A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200">
                <a:solidFill>
                  <a:srgbClr val="898989"/>
                </a:solidFill>
                <a:latin typeface="Arial" panose="020B0604020202020204" pitchFamily="34" charset="0"/>
                <a:cs typeface="Arial" panose="020B0604020202020204" pitchFamily="34" charset="0"/>
              </a:rPr>
              <a:t>7/14/2020</a:t>
            </a:r>
            <a:endParaRPr lang="en-US" altLang="en-US" sz="1200">
              <a:solidFill>
                <a:srgbClr val="898989"/>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B0FF3CAA-B117-BB48-A271-8EC415C95253}"/>
              </a:ext>
            </a:extLst>
          </p:cNvPr>
          <p:cNvSpPr>
            <a:spLocks noGrp="1"/>
          </p:cNvSpPr>
          <p:nvPr>
            <p:ph type="ftr" sz="quarter" idx="11"/>
          </p:nvPr>
        </p:nvSpPr>
        <p:spPr/>
        <p:txBody>
          <a:bodyPr/>
          <a:lstStyle/>
          <a:p>
            <a:pPr>
              <a:defRPr/>
            </a:pPr>
            <a:r>
              <a:rPr lang="vi-VN"/>
              <a:t>Chương 1: Nhập môn Chủ nghĩa xã hội khoa học</a:t>
            </a:r>
            <a:endParaRPr lang="en-US"/>
          </a:p>
        </p:txBody>
      </p:sp>
      <p:sp>
        <p:nvSpPr>
          <p:cNvPr id="32779" name="Slide Number Placeholder 3">
            <a:extLst>
              <a:ext uri="{FF2B5EF4-FFF2-40B4-BE49-F238E27FC236}">
                <a16:creationId xmlns:a16="http://schemas.microsoft.com/office/drawing/2014/main" id="{3678E78E-543B-FC49-B6CD-C516A70575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365E21-1865-D546-B93C-CB0E1B13ACC8}" type="slidenum">
              <a:rPr lang="en-US" altLang="en-US" sz="1200" smtClean="0">
                <a:solidFill>
                  <a:srgbClr val="898989"/>
                </a:solidFill>
                <a:latin typeface="Arial" panose="020B0604020202020204" pitchFamily="34" charset="0"/>
              </a:rPr>
              <a:pPr>
                <a:spcBef>
                  <a:spcPct val="0"/>
                </a:spcBef>
                <a:buFontTx/>
                <a:buNone/>
              </a:pPr>
              <a:t>1</a:t>
            </a:fld>
            <a:endParaRPr lang="en-US" altLang="en-US" sz="1200">
              <a:solidFill>
                <a:srgbClr val="898989"/>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5">
            <a:extLst>
              <a:ext uri="{FF2B5EF4-FFF2-40B4-BE49-F238E27FC236}">
                <a16:creationId xmlns:a16="http://schemas.microsoft.com/office/drawing/2014/main" id="{9412EE6E-BA3D-8A47-AA2D-ED116131A499}"/>
              </a:ext>
            </a:extLst>
          </p:cNvPr>
          <p:cNvSpPr txBox="1">
            <a:spLocks noChangeArrowheads="1"/>
          </p:cNvSpPr>
          <p:nvPr/>
        </p:nvSpPr>
        <p:spPr bwMode="auto">
          <a:xfrm>
            <a:off x="3413125" y="1512888"/>
            <a:ext cx="684213" cy="461962"/>
          </a:xfrm>
          <a:prstGeom prst="rect">
            <a:avLst/>
          </a:prstGeom>
          <a:solidFill>
            <a:schemeClr val="bg1"/>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KIM</a:t>
            </a:r>
          </a:p>
        </p:txBody>
      </p:sp>
      <p:sp>
        <p:nvSpPr>
          <p:cNvPr id="45058" name="Text Box 6">
            <a:extLst>
              <a:ext uri="{FF2B5EF4-FFF2-40B4-BE49-F238E27FC236}">
                <a16:creationId xmlns:a16="http://schemas.microsoft.com/office/drawing/2014/main" id="{5BC0974A-6E2B-F048-AB3D-AD3713640350}"/>
              </a:ext>
            </a:extLst>
          </p:cNvPr>
          <p:cNvSpPr txBox="1">
            <a:spLocks noChangeArrowheads="1"/>
          </p:cNvSpPr>
          <p:nvPr/>
        </p:nvSpPr>
        <p:spPr bwMode="auto">
          <a:xfrm>
            <a:off x="4632325" y="4292600"/>
            <a:ext cx="815975" cy="461963"/>
          </a:xfrm>
          <a:prstGeom prst="rect">
            <a:avLst/>
          </a:prstGeom>
          <a:solidFill>
            <a:srgbClr val="66FF33"/>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latin typeface="VNI-Times" pitchFamily="2" charset="0"/>
                <a:ea typeface="ＭＳ Ｐゴシック" panose="020B0600070205080204" pitchFamily="34" charset="-128"/>
              </a:rPr>
              <a:t>MỘC</a:t>
            </a:r>
          </a:p>
        </p:txBody>
      </p:sp>
      <p:sp>
        <p:nvSpPr>
          <p:cNvPr id="45059" name="Text Box 7">
            <a:extLst>
              <a:ext uri="{FF2B5EF4-FFF2-40B4-BE49-F238E27FC236}">
                <a16:creationId xmlns:a16="http://schemas.microsoft.com/office/drawing/2014/main" id="{C7A0F137-7C8B-7245-BFB8-E1E0E2FBC61F}"/>
              </a:ext>
            </a:extLst>
          </p:cNvPr>
          <p:cNvSpPr txBox="1">
            <a:spLocks noChangeArrowheads="1"/>
          </p:cNvSpPr>
          <p:nvPr/>
        </p:nvSpPr>
        <p:spPr bwMode="auto">
          <a:xfrm>
            <a:off x="4891088" y="2463800"/>
            <a:ext cx="874712" cy="461963"/>
          </a:xfrm>
          <a:prstGeom prst="rect">
            <a:avLst/>
          </a:prstGeom>
          <a:solidFill>
            <a:schemeClr val="tx2"/>
          </a:solidFill>
          <a:ln w="2857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bg1"/>
                </a:solidFill>
                <a:latin typeface="VNI-Times" pitchFamily="2" charset="0"/>
                <a:ea typeface="ＭＳ Ｐゴシック" panose="020B0600070205080204" pitchFamily="34" charset="-128"/>
              </a:rPr>
              <a:t>THỦY</a:t>
            </a:r>
          </a:p>
        </p:txBody>
      </p:sp>
      <p:sp>
        <p:nvSpPr>
          <p:cNvPr id="45060" name="Text Box 8">
            <a:extLst>
              <a:ext uri="{FF2B5EF4-FFF2-40B4-BE49-F238E27FC236}">
                <a16:creationId xmlns:a16="http://schemas.microsoft.com/office/drawing/2014/main" id="{DC96BE56-9986-4C4E-9554-F5A0AE3CD3E5}"/>
              </a:ext>
            </a:extLst>
          </p:cNvPr>
          <p:cNvSpPr txBox="1">
            <a:spLocks noChangeArrowheads="1"/>
          </p:cNvSpPr>
          <p:nvPr/>
        </p:nvSpPr>
        <p:spPr bwMode="auto">
          <a:xfrm>
            <a:off x="2046288" y="4216400"/>
            <a:ext cx="755650" cy="461963"/>
          </a:xfrm>
          <a:prstGeom prst="rect">
            <a:avLst/>
          </a:prstGeom>
          <a:solidFill>
            <a:srgbClr val="FF3300"/>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HỎA</a:t>
            </a:r>
          </a:p>
        </p:txBody>
      </p:sp>
      <p:sp>
        <p:nvSpPr>
          <p:cNvPr id="45061" name="Text Box 9">
            <a:extLst>
              <a:ext uri="{FF2B5EF4-FFF2-40B4-BE49-F238E27FC236}">
                <a16:creationId xmlns:a16="http://schemas.microsoft.com/office/drawing/2014/main" id="{DBEA1354-02BB-534A-B191-884A18A8D843}"/>
              </a:ext>
            </a:extLst>
          </p:cNvPr>
          <p:cNvSpPr txBox="1">
            <a:spLocks noChangeArrowheads="1"/>
          </p:cNvSpPr>
          <p:nvPr/>
        </p:nvSpPr>
        <p:spPr bwMode="auto">
          <a:xfrm>
            <a:off x="2049463" y="2463800"/>
            <a:ext cx="731837"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THỔ</a:t>
            </a:r>
          </a:p>
        </p:txBody>
      </p:sp>
      <p:sp>
        <p:nvSpPr>
          <p:cNvPr id="45062" name="Line 10">
            <a:extLst>
              <a:ext uri="{FF2B5EF4-FFF2-40B4-BE49-F238E27FC236}">
                <a16:creationId xmlns:a16="http://schemas.microsoft.com/office/drawing/2014/main" id="{F6EF9C8E-8876-8D4A-875F-4284FB648BC1}"/>
              </a:ext>
            </a:extLst>
          </p:cNvPr>
          <p:cNvSpPr>
            <a:spLocks noChangeShapeType="1"/>
          </p:cNvSpPr>
          <p:nvPr/>
        </p:nvSpPr>
        <p:spPr bwMode="auto">
          <a:xfrm>
            <a:off x="3754438" y="2006600"/>
            <a:ext cx="106680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3" name="Line 11">
            <a:extLst>
              <a:ext uri="{FF2B5EF4-FFF2-40B4-BE49-F238E27FC236}">
                <a16:creationId xmlns:a16="http://schemas.microsoft.com/office/drawing/2014/main" id="{8C5DDC68-381A-8A42-A563-49D0C1948670}"/>
              </a:ext>
            </a:extLst>
          </p:cNvPr>
          <p:cNvSpPr>
            <a:spLocks noChangeShapeType="1"/>
          </p:cNvSpPr>
          <p:nvPr/>
        </p:nvSpPr>
        <p:spPr bwMode="auto">
          <a:xfrm flipH="1" flipV="1">
            <a:off x="2687638" y="2997200"/>
            <a:ext cx="1981200" cy="121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4" name="Line 12">
            <a:extLst>
              <a:ext uri="{FF2B5EF4-FFF2-40B4-BE49-F238E27FC236}">
                <a16:creationId xmlns:a16="http://schemas.microsoft.com/office/drawing/2014/main" id="{424B2A74-890B-5845-A298-58D8262624A2}"/>
              </a:ext>
            </a:extLst>
          </p:cNvPr>
          <p:cNvSpPr>
            <a:spLocks noChangeShapeType="1"/>
          </p:cNvSpPr>
          <p:nvPr/>
        </p:nvSpPr>
        <p:spPr bwMode="auto">
          <a:xfrm>
            <a:off x="2763838" y="2768600"/>
            <a:ext cx="21336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5" name="Line 13">
            <a:extLst>
              <a:ext uri="{FF2B5EF4-FFF2-40B4-BE49-F238E27FC236}">
                <a16:creationId xmlns:a16="http://schemas.microsoft.com/office/drawing/2014/main" id="{E71BF74C-CEF8-7D4E-B567-706AFC54C8B5}"/>
              </a:ext>
            </a:extLst>
          </p:cNvPr>
          <p:cNvSpPr>
            <a:spLocks noChangeShapeType="1"/>
          </p:cNvSpPr>
          <p:nvPr/>
        </p:nvSpPr>
        <p:spPr bwMode="auto">
          <a:xfrm flipH="1">
            <a:off x="2916238" y="2921000"/>
            <a:ext cx="19812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6" name="Line 14">
            <a:extLst>
              <a:ext uri="{FF2B5EF4-FFF2-40B4-BE49-F238E27FC236}">
                <a16:creationId xmlns:a16="http://schemas.microsoft.com/office/drawing/2014/main" id="{DE017818-A106-7E40-91CE-43FDE8E4DD89}"/>
              </a:ext>
            </a:extLst>
          </p:cNvPr>
          <p:cNvSpPr>
            <a:spLocks noChangeShapeType="1"/>
          </p:cNvSpPr>
          <p:nvPr/>
        </p:nvSpPr>
        <p:spPr bwMode="auto">
          <a:xfrm flipV="1">
            <a:off x="2840038" y="2082800"/>
            <a:ext cx="838200" cy="198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353295" name="Arc 15">
            <a:extLst>
              <a:ext uri="{FF2B5EF4-FFF2-40B4-BE49-F238E27FC236}">
                <a16:creationId xmlns:a16="http://schemas.microsoft.com/office/drawing/2014/main" id="{A917D2D5-3149-A441-A0EE-F9BC979E51A1}"/>
              </a:ext>
            </a:extLst>
          </p:cNvPr>
          <p:cNvSpPr>
            <a:spLocks/>
          </p:cNvSpPr>
          <p:nvPr/>
        </p:nvSpPr>
        <p:spPr bwMode="auto">
          <a:xfrm>
            <a:off x="1801813" y="1441450"/>
            <a:ext cx="4114800" cy="41148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38100">
            <a:solidFill>
              <a:schemeClr val="hlink"/>
            </a:solidFill>
            <a:prstDash val="dash"/>
            <a:round/>
            <a:headEnd type="diamond" w="med" len="me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068" name="Line 17">
            <a:extLst>
              <a:ext uri="{FF2B5EF4-FFF2-40B4-BE49-F238E27FC236}">
                <a16:creationId xmlns:a16="http://schemas.microsoft.com/office/drawing/2014/main" id="{32071C3D-A47F-3F4C-AC8F-0C51D4E7F193}"/>
              </a:ext>
            </a:extLst>
          </p:cNvPr>
          <p:cNvSpPr>
            <a:spLocks noChangeShapeType="1"/>
          </p:cNvSpPr>
          <p:nvPr/>
        </p:nvSpPr>
        <p:spPr bwMode="auto">
          <a:xfrm flipH="1" flipV="1">
            <a:off x="3973513" y="2046288"/>
            <a:ext cx="990600" cy="1981200"/>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9" name="Line 18">
            <a:extLst>
              <a:ext uri="{FF2B5EF4-FFF2-40B4-BE49-F238E27FC236}">
                <a16:creationId xmlns:a16="http://schemas.microsoft.com/office/drawing/2014/main" id="{7F942611-D39A-BA44-8C95-B6C991382A2E}"/>
              </a:ext>
            </a:extLst>
          </p:cNvPr>
          <p:cNvSpPr>
            <a:spLocks noChangeShapeType="1"/>
          </p:cNvSpPr>
          <p:nvPr/>
        </p:nvSpPr>
        <p:spPr bwMode="auto">
          <a:xfrm>
            <a:off x="2601913" y="3265488"/>
            <a:ext cx="1828800" cy="114300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0" name="Line 19">
            <a:extLst>
              <a:ext uri="{FF2B5EF4-FFF2-40B4-BE49-F238E27FC236}">
                <a16:creationId xmlns:a16="http://schemas.microsoft.com/office/drawing/2014/main" id="{16DDC655-1A47-F44F-A314-F4C645F31BCB}"/>
              </a:ext>
            </a:extLst>
          </p:cNvPr>
          <p:cNvSpPr>
            <a:spLocks noChangeShapeType="1"/>
          </p:cNvSpPr>
          <p:nvPr/>
        </p:nvSpPr>
        <p:spPr bwMode="auto">
          <a:xfrm flipH="1">
            <a:off x="2601913" y="2122488"/>
            <a:ext cx="762000" cy="18288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1" name="Line 20">
            <a:extLst>
              <a:ext uri="{FF2B5EF4-FFF2-40B4-BE49-F238E27FC236}">
                <a16:creationId xmlns:a16="http://schemas.microsoft.com/office/drawing/2014/main" id="{0FE0A407-E741-BC44-8423-C4B2ABCE80A4}"/>
              </a:ext>
            </a:extLst>
          </p:cNvPr>
          <p:cNvSpPr>
            <a:spLocks noChangeShapeType="1"/>
          </p:cNvSpPr>
          <p:nvPr/>
        </p:nvSpPr>
        <p:spPr bwMode="auto">
          <a:xfrm flipV="1">
            <a:off x="2982913" y="3113088"/>
            <a:ext cx="1981200" cy="12954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2" name="Line 21">
            <a:extLst>
              <a:ext uri="{FF2B5EF4-FFF2-40B4-BE49-F238E27FC236}">
                <a16:creationId xmlns:a16="http://schemas.microsoft.com/office/drawing/2014/main" id="{C6D94C9C-F696-4745-880C-3F0306C9B3A2}"/>
              </a:ext>
            </a:extLst>
          </p:cNvPr>
          <p:cNvSpPr>
            <a:spLocks noChangeShapeType="1"/>
          </p:cNvSpPr>
          <p:nvPr/>
        </p:nvSpPr>
        <p:spPr bwMode="auto">
          <a:xfrm flipH="1">
            <a:off x="2906713" y="2960688"/>
            <a:ext cx="1752600" cy="1587"/>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3" name="Title 1">
            <a:extLst>
              <a:ext uri="{FF2B5EF4-FFF2-40B4-BE49-F238E27FC236}">
                <a16:creationId xmlns:a16="http://schemas.microsoft.com/office/drawing/2014/main" id="{B2BE1E7F-CE7E-1C43-A994-C537716B5FB8}"/>
              </a:ext>
            </a:extLst>
          </p:cNvPr>
          <p:cNvSpPr txBox="1">
            <a:spLocks/>
          </p:cNvSpPr>
          <p:nvPr/>
        </p:nvSpPr>
        <p:spPr bwMode="auto">
          <a:xfrm>
            <a:off x="3124200" y="373063"/>
            <a:ext cx="8229600" cy="5619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ea typeface="ＭＳ Ｐゴシック" panose="020B0600070205080204" pitchFamily="34" charset="-128"/>
              </a:rPr>
              <a:t>- Năm yếu tố tồn tại theo 2 nguyên tắc</a:t>
            </a:r>
          </a:p>
        </p:txBody>
      </p:sp>
      <p:sp>
        <p:nvSpPr>
          <p:cNvPr id="26" name="Content Placeholder 2">
            <a:extLst>
              <a:ext uri="{FF2B5EF4-FFF2-40B4-BE49-F238E27FC236}">
                <a16:creationId xmlns:a16="http://schemas.microsoft.com/office/drawing/2014/main" id="{39F70FB3-34F8-CF43-A50F-AA4CB9C80835}"/>
              </a:ext>
            </a:extLst>
          </p:cNvPr>
          <p:cNvSpPr txBox="1">
            <a:spLocks/>
          </p:cNvSpPr>
          <p:nvPr/>
        </p:nvSpPr>
        <p:spPr>
          <a:xfrm>
            <a:off x="6405563" y="1854200"/>
            <a:ext cx="5199062" cy="3505200"/>
          </a:xfrm>
          <a:prstGeom prst="rect">
            <a:avLst/>
          </a:prstGeom>
          <a:ln>
            <a:solidFill>
              <a:srgbClr val="0000FF"/>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lgn="ctr">
              <a:buFontTx/>
              <a:buNone/>
              <a:defRPr/>
            </a:pPr>
            <a:r>
              <a:rPr lang="en-US" sz="2800" b="1" dirty="0">
                <a:solidFill>
                  <a:srgbClr val="FF0000"/>
                </a:solidFill>
              </a:rPr>
              <a:t>+ </a:t>
            </a:r>
            <a:r>
              <a:rPr lang="en-US" sz="2800" b="1" dirty="0" err="1">
                <a:solidFill>
                  <a:srgbClr val="FF0000"/>
                </a:solidFill>
              </a:rPr>
              <a:t>Tương</a:t>
            </a:r>
            <a:r>
              <a:rPr lang="en-US" sz="2800" b="1" dirty="0">
                <a:solidFill>
                  <a:srgbClr val="FF0000"/>
                </a:solidFill>
              </a:rPr>
              <a:t> </a:t>
            </a:r>
            <a:r>
              <a:rPr lang="en-US" sz="2800" b="1" dirty="0" err="1">
                <a:solidFill>
                  <a:srgbClr val="FF0000"/>
                </a:solidFill>
              </a:rPr>
              <a:t>khắc</a:t>
            </a:r>
            <a:r>
              <a:rPr lang="en-US" sz="2800" b="1" dirty="0">
                <a:solidFill>
                  <a:srgbClr val="FF0000"/>
                </a:solidFill>
              </a:rPr>
              <a:t> (</a:t>
            </a:r>
            <a:r>
              <a:rPr lang="en-US" sz="2800" b="1" dirty="0" err="1">
                <a:solidFill>
                  <a:srgbClr val="FF0000"/>
                </a:solidFill>
              </a:rPr>
              <a:t>chế</a:t>
            </a:r>
            <a:r>
              <a:rPr lang="en-US" sz="2800" b="1" dirty="0">
                <a:solidFill>
                  <a:srgbClr val="FF0000"/>
                </a:solidFill>
              </a:rPr>
              <a:t> </a:t>
            </a:r>
            <a:r>
              <a:rPr lang="en-US" sz="2800" b="1" dirty="0" err="1">
                <a:solidFill>
                  <a:srgbClr val="FF0000"/>
                </a:solidFill>
              </a:rPr>
              <a:t>ước</a:t>
            </a:r>
            <a:r>
              <a:rPr lang="en-US" sz="2800" b="1" dirty="0">
                <a:solidFill>
                  <a:srgbClr val="FF0000"/>
                </a:solidFill>
              </a:rPr>
              <a:t> </a:t>
            </a:r>
            <a:r>
              <a:rPr lang="en-US" sz="2800" b="1" dirty="0" err="1">
                <a:solidFill>
                  <a:srgbClr val="FF0000"/>
                </a:solidFill>
              </a:rPr>
              <a:t>lẫn</a:t>
            </a:r>
            <a:r>
              <a:rPr lang="en-US" sz="2800" b="1" dirty="0">
                <a:solidFill>
                  <a:srgbClr val="FF0000"/>
                </a:solidFill>
              </a:rPr>
              <a:t> </a:t>
            </a:r>
            <a:r>
              <a:rPr lang="en-US" sz="2800" b="1" dirty="0" err="1">
                <a:solidFill>
                  <a:srgbClr val="FF0000"/>
                </a:solidFill>
              </a:rPr>
              <a:t>nhau</a:t>
            </a:r>
            <a:r>
              <a:rPr lang="en-US" sz="2800" b="1" dirty="0">
                <a:solidFill>
                  <a:srgbClr val="FF0000"/>
                </a:solidFill>
              </a:rPr>
              <a:t>)</a:t>
            </a:r>
          </a:p>
          <a:p>
            <a:pPr marL="0" indent="0" algn="ctr">
              <a:buFontTx/>
              <a:buNone/>
              <a:defRPr/>
            </a:pPr>
            <a:r>
              <a:rPr lang="en-US" sz="2800" dirty="0" err="1"/>
              <a:t>Thổ</a:t>
            </a:r>
            <a:r>
              <a:rPr lang="en-US" sz="2800" dirty="0"/>
              <a:t> </a:t>
            </a:r>
            <a:r>
              <a:rPr lang="en-US" sz="2800" b="1" dirty="0" err="1">
                <a:solidFill>
                  <a:srgbClr val="FF0000"/>
                </a:solidFill>
              </a:rPr>
              <a:t>khắc</a:t>
            </a:r>
            <a:r>
              <a:rPr lang="en-US" sz="2800" dirty="0">
                <a:solidFill>
                  <a:srgbClr val="FF0000"/>
                </a:solidFill>
              </a:rPr>
              <a:t> </a:t>
            </a:r>
            <a:r>
              <a:rPr lang="en-US" sz="2800" dirty="0" err="1"/>
              <a:t>Thuỷ</a:t>
            </a:r>
            <a:r>
              <a:rPr lang="en-US" sz="2800" dirty="0"/>
              <a:t>, </a:t>
            </a:r>
          </a:p>
          <a:p>
            <a:pPr marL="0" indent="0" algn="ctr">
              <a:buFontTx/>
              <a:buNone/>
              <a:defRPr/>
            </a:pPr>
            <a:r>
              <a:rPr lang="en-US" sz="2800" dirty="0" err="1"/>
              <a:t>Thuỷ</a:t>
            </a:r>
            <a:r>
              <a:rPr lang="en-US" sz="2800" dirty="0"/>
              <a:t> </a:t>
            </a:r>
            <a:r>
              <a:rPr lang="en-US" sz="2800" b="1" dirty="0" err="1">
                <a:solidFill>
                  <a:srgbClr val="FF0000"/>
                </a:solidFill>
              </a:rPr>
              <a:t>khắc</a:t>
            </a:r>
            <a:r>
              <a:rPr lang="en-US" sz="2800" dirty="0">
                <a:solidFill>
                  <a:srgbClr val="FF0000"/>
                </a:solidFill>
              </a:rPr>
              <a:t> </a:t>
            </a:r>
            <a:r>
              <a:rPr lang="en-US" sz="2800" dirty="0" err="1"/>
              <a:t>Hoả</a:t>
            </a:r>
            <a:r>
              <a:rPr lang="en-US" sz="2800" dirty="0"/>
              <a:t>,</a:t>
            </a:r>
          </a:p>
          <a:p>
            <a:pPr marL="0" indent="0" algn="ctr">
              <a:buFontTx/>
              <a:buNone/>
              <a:defRPr/>
            </a:pPr>
            <a:r>
              <a:rPr lang="en-US" sz="2800" dirty="0"/>
              <a:t> </a:t>
            </a:r>
            <a:r>
              <a:rPr lang="en-US" sz="2800" dirty="0" err="1"/>
              <a:t>Hoả</a:t>
            </a:r>
            <a:r>
              <a:rPr lang="en-US" sz="2800" dirty="0"/>
              <a:t> </a:t>
            </a:r>
            <a:r>
              <a:rPr lang="en-US" sz="2800" b="1" dirty="0" err="1">
                <a:solidFill>
                  <a:srgbClr val="FF0000"/>
                </a:solidFill>
              </a:rPr>
              <a:t>khắc</a:t>
            </a:r>
            <a:r>
              <a:rPr lang="en-US" sz="2800" dirty="0">
                <a:solidFill>
                  <a:srgbClr val="FF0000"/>
                </a:solidFill>
              </a:rPr>
              <a:t> </a:t>
            </a:r>
            <a:r>
              <a:rPr lang="en-US" sz="2800" dirty="0"/>
              <a:t>Kim,</a:t>
            </a:r>
          </a:p>
          <a:p>
            <a:pPr marL="0" indent="0" algn="ctr">
              <a:buFontTx/>
              <a:buNone/>
              <a:defRPr/>
            </a:pPr>
            <a:r>
              <a:rPr lang="en-US" sz="2800" dirty="0"/>
              <a:t> Kim </a:t>
            </a:r>
            <a:r>
              <a:rPr lang="en-US" sz="2800" b="1" dirty="0" err="1">
                <a:solidFill>
                  <a:srgbClr val="FF0000"/>
                </a:solidFill>
              </a:rPr>
              <a:t>khắc</a:t>
            </a:r>
            <a:r>
              <a:rPr lang="en-US" sz="2800" dirty="0">
                <a:solidFill>
                  <a:srgbClr val="FF0000"/>
                </a:solidFill>
              </a:rPr>
              <a:t> </a:t>
            </a:r>
            <a:r>
              <a:rPr lang="en-US" sz="2800" dirty="0" err="1"/>
              <a:t>Mộc</a:t>
            </a:r>
            <a:r>
              <a:rPr lang="en-US" sz="2800" dirty="0"/>
              <a:t>, </a:t>
            </a:r>
          </a:p>
          <a:p>
            <a:pPr marL="0" indent="0" algn="ctr">
              <a:buFontTx/>
              <a:buNone/>
              <a:defRPr/>
            </a:pPr>
            <a:r>
              <a:rPr lang="en-US" sz="2800" dirty="0" err="1"/>
              <a:t>Mộc</a:t>
            </a:r>
            <a:r>
              <a:rPr lang="en-US" sz="2800" dirty="0"/>
              <a:t> </a:t>
            </a:r>
            <a:r>
              <a:rPr lang="en-US" sz="2800" b="1" dirty="0" err="1">
                <a:solidFill>
                  <a:srgbClr val="FF0000"/>
                </a:solidFill>
              </a:rPr>
              <a:t>khắc</a:t>
            </a:r>
            <a:r>
              <a:rPr lang="en-US" sz="2800" dirty="0">
                <a:solidFill>
                  <a:srgbClr val="FF0000"/>
                </a:solidFill>
              </a:rPr>
              <a:t> </a:t>
            </a:r>
            <a:r>
              <a:rPr lang="en-US" sz="2800" dirty="0" err="1"/>
              <a:t>Thổ</a:t>
            </a:r>
            <a:r>
              <a:rPr lang="en-US" sz="2800" dirty="0"/>
              <a:t>...</a:t>
            </a:r>
          </a:p>
          <a:p>
            <a:pPr marL="0" indent="0" algn="ctr">
              <a:buFontTx/>
              <a:buNone/>
              <a:defRPr/>
            </a:pPr>
            <a:endParaRPr lang="en-US" sz="2800" dirty="0"/>
          </a:p>
          <a:p>
            <a:pPr>
              <a:defRPr/>
            </a:pPr>
            <a:endParaRPr lang="en-US" sz="2800" dirty="0"/>
          </a:p>
        </p:txBody>
      </p:sp>
      <p:sp>
        <p:nvSpPr>
          <p:cNvPr id="45075" name="Date Placeholder 1">
            <a:extLst>
              <a:ext uri="{FF2B5EF4-FFF2-40B4-BE49-F238E27FC236}">
                <a16:creationId xmlns:a16="http://schemas.microsoft.com/office/drawing/2014/main" id="{3A5E5CC1-64E0-B24C-AAD9-3DC4E350CFB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1BC029B-3870-5146-9181-06D1F36B15B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5076" name="Footer Placeholder 2">
            <a:extLst>
              <a:ext uri="{FF2B5EF4-FFF2-40B4-BE49-F238E27FC236}">
                <a16:creationId xmlns:a16="http://schemas.microsoft.com/office/drawing/2014/main" id="{46CE4795-050D-C44B-877C-D9D0F8A7A77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5077" name="Slide Number Placeholder 3">
            <a:extLst>
              <a:ext uri="{FF2B5EF4-FFF2-40B4-BE49-F238E27FC236}">
                <a16:creationId xmlns:a16="http://schemas.microsoft.com/office/drawing/2014/main" id="{E600EAAA-043F-EE4C-BCBA-73AFAEA179C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38345BC-43A8-6644-9827-54B191A56F8C}" type="slidenum">
              <a:rPr lang="en-US" altLang="vi-VN" smtClean="0">
                <a:solidFill>
                  <a:srgbClr val="1F5281"/>
                </a:solidFill>
                <a:latin typeface="Arial" panose="020B0604020202020204" pitchFamily="34" charset="0"/>
              </a:rPr>
              <a:pPr algn="ctr"/>
              <a:t>10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085075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353295"/>
                                        </p:tgtEl>
                                        <p:attrNameLst>
                                          <p:attrName>style.visibility</p:attrName>
                                        </p:attrNameLst>
                                      </p:cBhvr>
                                      <p:to>
                                        <p:strVal val="visible"/>
                                      </p:to>
                                    </p:set>
                                    <p:animEffect transition="in" filter="wheel(4)">
                                      <p:cBhvr>
                                        <p:cTn id="7" dur="2000"/>
                                        <p:tgtEl>
                                          <p:spTgt spid="353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9C0C2B5-8D04-FB4F-9AA0-B0B640E0D367}"/>
              </a:ext>
            </a:extLst>
          </p:cNvPr>
          <p:cNvSpPr>
            <a:spLocks noGrp="1"/>
          </p:cNvSpPr>
          <p:nvPr>
            <p:ph type="title"/>
          </p:nvPr>
        </p:nvSpPr>
        <p:spPr>
          <a:xfrm>
            <a:off x="2165350" y="188913"/>
            <a:ext cx="9601200" cy="846137"/>
          </a:xfrm>
          <a:solidFill>
            <a:schemeClr val="accent6">
              <a:lumMod val="20000"/>
              <a:lumOff val="80000"/>
            </a:schemeClr>
          </a:solidFill>
          <a:ln>
            <a:solidFill>
              <a:srgbClr val="4F81BD"/>
            </a:solidFill>
            <a:miter lim="800000"/>
            <a:headEnd/>
            <a:tailEnd/>
          </a:ln>
        </p:spPr>
        <p:txBody>
          <a:bodyPr/>
          <a:lstStyle/>
          <a:p>
            <a:pPr>
              <a:defRPr/>
            </a:pP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Sự</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liên</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quan</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của</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Ngũ</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hành</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với</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những</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tính</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chất</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đặc</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trưng</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của</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vi-VN" sz="2800" b="1" dirty="0" err="1">
                <a:latin typeface="Times New Roman" panose="02020603050405020304" pitchFamily="18" charset="0"/>
                <a:ea typeface="ＭＳ Ｐゴシック" panose="020B0600070205080204" pitchFamily="34" charset="-128"/>
                <a:cs typeface="Times New Roman" panose="02020603050405020304" pitchFamily="18" charset="0"/>
              </a:rPr>
              <a:t>các</a:t>
            </a:r>
            <a:r>
              <a:rPr lang="en-US" altLang="vi-VN" sz="2800" b="1" dirty="0">
                <a:latin typeface="Times New Roman" panose="02020603050405020304" pitchFamily="18" charset="0"/>
                <a:ea typeface="ＭＳ Ｐゴシック" panose="020B0600070205080204" pitchFamily="34" charset="-128"/>
                <a:cs typeface="Times New Roman" panose="02020603050405020304" pitchFamily="18" charset="0"/>
              </a:rPr>
              <a:t> SV, HT</a:t>
            </a:r>
          </a:p>
        </p:txBody>
      </p:sp>
      <p:pic>
        <p:nvPicPr>
          <p:cNvPr id="4" name="Picture 4" descr="五行图">
            <a:extLst>
              <a:ext uri="{FF2B5EF4-FFF2-40B4-BE49-F238E27FC236}">
                <a16:creationId xmlns:a16="http://schemas.microsoft.com/office/drawing/2014/main" id="{E2493AE2-B630-1349-83F4-A622AE964B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742" b="15742"/>
          <a:stretch>
            <a:fillRect/>
          </a:stretch>
        </p:blipFill>
        <p:spPr>
          <a:xfrm>
            <a:off x="1533525" y="1676400"/>
            <a:ext cx="10210800" cy="4541838"/>
          </a:xfrm>
          <a:solidFill>
            <a:srgbClr val="993300"/>
          </a:solidFill>
          <a:ln w="38100">
            <a:solidFill>
              <a:srgbClr val="FF0000"/>
            </a:solidFill>
            <a:miter lim="800000"/>
            <a:headEnd/>
            <a:tailEnd/>
          </a:ln>
        </p:spPr>
      </p:pic>
      <p:sp>
        <p:nvSpPr>
          <p:cNvPr id="46083" name="Date Placeholder 1">
            <a:extLst>
              <a:ext uri="{FF2B5EF4-FFF2-40B4-BE49-F238E27FC236}">
                <a16:creationId xmlns:a16="http://schemas.microsoft.com/office/drawing/2014/main" id="{B74BCC86-C40E-9442-AF32-6BE6F300A95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65E721D-4F20-ED46-8664-9E3B8264985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6084" name="Footer Placeholder 2">
            <a:extLst>
              <a:ext uri="{FF2B5EF4-FFF2-40B4-BE49-F238E27FC236}">
                <a16:creationId xmlns:a16="http://schemas.microsoft.com/office/drawing/2014/main" id="{A4895397-A70E-E24B-952C-32E10952778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6085" name="Slide Number Placeholder 5">
            <a:extLst>
              <a:ext uri="{FF2B5EF4-FFF2-40B4-BE49-F238E27FC236}">
                <a16:creationId xmlns:a16="http://schemas.microsoft.com/office/drawing/2014/main" id="{1F880560-44D6-AF49-AB95-883A301D48B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4C42F7E-5DDE-EE47-ACE1-531C4B3D5338}" type="slidenum">
              <a:rPr lang="en-US" altLang="vi-VN" smtClean="0">
                <a:solidFill>
                  <a:srgbClr val="1F5281"/>
                </a:solidFill>
                <a:latin typeface="Arial" panose="020B0604020202020204" pitchFamily="34" charset="0"/>
              </a:rPr>
              <a:pPr algn="ctr"/>
              <a:t>11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837894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8608478-F9F6-E943-B832-05B3B18877EF}"/>
              </a:ext>
            </a:extLst>
          </p:cNvPr>
          <p:cNvGraphicFramePr>
            <a:graphicFrameLocks noGrp="1"/>
          </p:cNvGraphicFramePr>
          <p:nvPr>
            <p:ph idx="1"/>
          </p:nvPr>
        </p:nvGraphicFramePr>
        <p:xfrm>
          <a:off x="241300" y="188913"/>
          <a:ext cx="11753852" cy="6346824"/>
        </p:xfrm>
        <a:graphic>
          <a:graphicData uri="http://schemas.openxmlformats.org/drawingml/2006/table">
            <a:tbl>
              <a:tblPr firstRow="1" bandRow="1">
                <a:tableStyleId>{5C22544A-7EE6-4342-B048-85BDC9FD1C3A}</a:tableStyleId>
              </a:tblPr>
              <a:tblGrid>
                <a:gridCol w="1084972">
                  <a:extLst>
                    <a:ext uri="{9D8B030D-6E8A-4147-A177-3AD203B41FA5}">
                      <a16:colId xmlns:a16="http://schemas.microsoft.com/office/drawing/2014/main" val="20000"/>
                    </a:ext>
                  </a:extLst>
                </a:gridCol>
                <a:gridCol w="1084972">
                  <a:extLst>
                    <a:ext uri="{9D8B030D-6E8A-4147-A177-3AD203B41FA5}">
                      <a16:colId xmlns:a16="http://schemas.microsoft.com/office/drawing/2014/main" val="20001"/>
                    </a:ext>
                  </a:extLst>
                </a:gridCol>
                <a:gridCol w="1084972">
                  <a:extLst>
                    <a:ext uri="{9D8B030D-6E8A-4147-A177-3AD203B41FA5}">
                      <a16:colId xmlns:a16="http://schemas.microsoft.com/office/drawing/2014/main" val="20002"/>
                    </a:ext>
                  </a:extLst>
                </a:gridCol>
                <a:gridCol w="1175384">
                  <a:extLst>
                    <a:ext uri="{9D8B030D-6E8A-4147-A177-3AD203B41FA5}">
                      <a16:colId xmlns:a16="http://schemas.microsoft.com/office/drawing/2014/main" val="20003"/>
                    </a:ext>
                  </a:extLst>
                </a:gridCol>
                <a:gridCol w="994556">
                  <a:extLst>
                    <a:ext uri="{9D8B030D-6E8A-4147-A177-3AD203B41FA5}">
                      <a16:colId xmlns:a16="http://schemas.microsoft.com/office/drawing/2014/main" val="20004"/>
                    </a:ext>
                  </a:extLst>
                </a:gridCol>
                <a:gridCol w="1084972">
                  <a:extLst>
                    <a:ext uri="{9D8B030D-6E8A-4147-A177-3AD203B41FA5}">
                      <a16:colId xmlns:a16="http://schemas.microsoft.com/office/drawing/2014/main" val="20005"/>
                    </a:ext>
                  </a:extLst>
                </a:gridCol>
                <a:gridCol w="994556">
                  <a:extLst>
                    <a:ext uri="{9D8B030D-6E8A-4147-A177-3AD203B41FA5}">
                      <a16:colId xmlns:a16="http://schemas.microsoft.com/office/drawing/2014/main" val="20006"/>
                    </a:ext>
                  </a:extLst>
                </a:gridCol>
                <a:gridCol w="994556">
                  <a:extLst>
                    <a:ext uri="{9D8B030D-6E8A-4147-A177-3AD203B41FA5}">
                      <a16:colId xmlns:a16="http://schemas.microsoft.com/office/drawing/2014/main" val="20007"/>
                    </a:ext>
                  </a:extLst>
                </a:gridCol>
                <a:gridCol w="994556">
                  <a:extLst>
                    <a:ext uri="{9D8B030D-6E8A-4147-A177-3AD203B41FA5}">
                      <a16:colId xmlns:a16="http://schemas.microsoft.com/office/drawing/2014/main" val="20008"/>
                    </a:ext>
                  </a:extLst>
                </a:gridCol>
                <a:gridCol w="1175384">
                  <a:extLst>
                    <a:ext uri="{9D8B030D-6E8A-4147-A177-3AD203B41FA5}">
                      <a16:colId xmlns:a16="http://schemas.microsoft.com/office/drawing/2014/main" val="20009"/>
                    </a:ext>
                  </a:extLst>
                </a:gridCol>
                <a:gridCol w="1084972">
                  <a:extLst>
                    <a:ext uri="{9D8B030D-6E8A-4147-A177-3AD203B41FA5}">
                      <a16:colId xmlns:a16="http://schemas.microsoft.com/office/drawing/2014/main" val="20010"/>
                    </a:ext>
                  </a:extLst>
                </a:gridCol>
              </a:tblGrid>
              <a:tr h="1491849">
                <a:tc>
                  <a:txBody>
                    <a:bodyPr/>
                    <a:lstStyle/>
                    <a:p>
                      <a:r>
                        <a:rPr lang="en-US" sz="1900" dirty="0" err="1"/>
                        <a:t>Ngũ</a:t>
                      </a:r>
                      <a:r>
                        <a:rPr lang="en-US" sz="1900" baseline="0" dirty="0"/>
                        <a:t> </a:t>
                      </a:r>
                      <a:r>
                        <a:rPr lang="en-US" sz="1900" baseline="0" dirty="0" err="1"/>
                        <a:t>hành</a:t>
                      </a:r>
                      <a:endParaRPr lang="en-US" sz="1900" dirty="0"/>
                    </a:p>
                  </a:txBody>
                  <a:tcPr marL="91435" marR="91435" marT="45718" marB="45718">
                    <a:solidFill>
                      <a:schemeClr val="accent1">
                        <a:lumMod val="50000"/>
                      </a:schemeClr>
                    </a:solidFill>
                  </a:tcPr>
                </a:tc>
                <a:tc>
                  <a:txBody>
                    <a:bodyPr/>
                    <a:lstStyle/>
                    <a:p>
                      <a:r>
                        <a:rPr lang="en-US" sz="2000" dirty="0" err="1"/>
                        <a:t>Thập</a:t>
                      </a:r>
                      <a:r>
                        <a:rPr lang="en-US" sz="2000" baseline="0" dirty="0"/>
                        <a:t> Can</a:t>
                      </a:r>
                      <a:endParaRPr lang="en-US" sz="2000" dirty="0"/>
                    </a:p>
                  </a:txBody>
                  <a:tcPr marL="91435" marR="91435" marT="45718" marB="45718">
                    <a:solidFill>
                      <a:schemeClr val="accent1">
                        <a:lumMod val="50000"/>
                      </a:schemeClr>
                    </a:solidFill>
                  </a:tcPr>
                </a:tc>
                <a:tc>
                  <a:txBody>
                    <a:bodyPr/>
                    <a:lstStyle/>
                    <a:p>
                      <a:r>
                        <a:rPr lang="en-US" sz="1900" dirty="0" err="1"/>
                        <a:t>Phương</a:t>
                      </a:r>
                      <a:r>
                        <a:rPr lang="en-US" sz="1900" baseline="0" dirty="0"/>
                        <a:t> </a:t>
                      </a:r>
                      <a:r>
                        <a:rPr lang="en-US" sz="1900" baseline="0" dirty="0" err="1"/>
                        <a:t>hướng</a:t>
                      </a:r>
                      <a:endParaRPr lang="en-US" sz="1900" dirty="0"/>
                    </a:p>
                  </a:txBody>
                  <a:tcPr marL="91435" marR="91435" marT="45718" marB="45718">
                    <a:solidFill>
                      <a:schemeClr val="accent1">
                        <a:lumMod val="50000"/>
                      </a:schemeClr>
                    </a:solidFill>
                  </a:tcPr>
                </a:tc>
                <a:tc>
                  <a:txBody>
                    <a:bodyPr/>
                    <a:lstStyle/>
                    <a:p>
                      <a:r>
                        <a:rPr lang="en-US" sz="2000" dirty="0" err="1"/>
                        <a:t>Mùa</a:t>
                      </a:r>
                      <a:endParaRPr lang="en-US" sz="2000" dirty="0"/>
                    </a:p>
                  </a:txBody>
                  <a:tcPr marL="91435" marR="91435" marT="45718" marB="45718">
                    <a:solidFill>
                      <a:schemeClr val="accent1">
                        <a:lumMod val="50000"/>
                      </a:schemeClr>
                    </a:solidFill>
                  </a:tcPr>
                </a:tc>
                <a:tc>
                  <a:txBody>
                    <a:bodyPr/>
                    <a:lstStyle/>
                    <a:p>
                      <a:r>
                        <a:rPr lang="en-US" sz="2000" dirty="0" err="1"/>
                        <a:t>Màu</a:t>
                      </a:r>
                      <a:r>
                        <a:rPr lang="en-US" sz="2000" baseline="0" dirty="0"/>
                        <a:t> </a:t>
                      </a:r>
                      <a:r>
                        <a:rPr lang="en-US" sz="2000" baseline="0" dirty="0" err="1"/>
                        <a:t>sắc</a:t>
                      </a:r>
                      <a:endParaRPr lang="en-US" sz="2000" dirty="0"/>
                    </a:p>
                  </a:txBody>
                  <a:tcPr marL="91435" marR="91435" marT="45718" marB="45718">
                    <a:solidFill>
                      <a:schemeClr val="accent1">
                        <a:lumMod val="50000"/>
                      </a:schemeClr>
                    </a:solidFill>
                  </a:tcPr>
                </a:tc>
                <a:tc>
                  <a:txBody>
                    <a:bodyPr/>
                    <a:lstStyle/>
                    <a:p>
                      <a:r>
                        <a:rPr lang="en-US" sz="2000" dirty="0" err="1"/>
                        <a:t>Mùi</a:t>
                      </a:r>
                      <a:r>
                        <a:rPr lang="en-US" sz="2000" baseline="0" dirty="0"/>
                        <a:t> </a:t>
                      </a:r>
                      <a:r>
                        <a:rPr lang="en-US" sz="2000" baseline="0" dirty="0" err="1"/>
                        <a:t>vị</a:t>
                      </a:r>
                      <a:endParaRPr lang="en-US" sz="2000" dirty="0"/>
                    </a:p>
                  </a:txBody>
                  <a:tcPr marL="91435" marR="91435" marT="45718" marB="45718">
                    <a:solidFill>
                      <a:schemeClr val="accent1">
                        <a:lumMod val="50000"/>
                      </a:schemeClr>
                    </a:solidFill>
                  </a:tcPr>
                </a:tc>
                <a:tc>
                  <a:txBody>
                    <a:bodyPr/>
                    <a:lstStyle/>
                    <a:p>
                      <a:r>
                        <a:rPr lang="en-US" sz="2000" dirty="0" err="1"/>
                        <a:t>Tạng</a:t>
                      </a:r>
                      <a:endParaRPr lang="en-US" sz="2000" dirty="0"/>
                    </a:p>
                  </a:txBody>
                  <a:tcPr marL="91435" marR="91435" marT="45718" marB="45718">
                    <a:solidFill>
                      <a:schemeClr val="accent1">
                        <a:lumMod val="50000"/>
                      </a:schemeClr>
                    </a:solidFill>
                  </a:tcPr>
                </a:tc>
                <a:tc>
                  <a:txBody>
                    <a:bodyPr/>
                    <a:lstStyle/>
                    <a:p>
                      <a:r>
                        <a:rPr lang="en-US" sz="2000" dirty="0" err="1"/>
                        <a:t>Phủ</a:t>
                      </a:r>
                      <a:endParaRPr lang="en-US" sz="2000" dirty="0"/>
                    </a:p>
                  </a:txBody>
                  <a:tcPr marL="91435" marR="91435" marT="45718" marB="45718">
                    <a:solidFill>
                      <a:schemeClr val="accent1">
                        <a:lumMod val="50000"/>
                      </a:schemeClr>
                    </a:solidFill>
                  </a:tcPr>
                </a:tc>
                <a:tc>
                  <a:txBody>
                    <a:bodyPr/>
                    <a:lstStyle/>
                    <a:p>
                      <a:r>
                        <a:rPr lang="en-US" sz="2000" dirty="0" err="1"/>
                        <a:t>Ngũ</a:t>
                      </a:r>
                      <a:r>
                        <a:rPr lang="en-US" sz="2000" baseline="0" dirty="0"/>
                        <a:t> </a:t>
                      </a:r>
                      <a:r>
                        <a:rPr lang="en-US" sz="2000" baseline="0" dirty="0" err="1"/>
                        <a:t>quan</a:t>
                      </a:r>
                      <a:endParaRPr lang="en-US" sz="2000" dirty="0"/>
                    </a:p>
                  </a:txBody>
                  <a:tcPr marL="91435" marR="91435" marT="45718" marB="45718">
                    <a:solidFill>
                      <a:schemeClr val="accent1">
                        <a:lumMod val="50000"/>
                      </a:schemeClr>
                    </a:solidFill>
                  </a:tcPr>
                </a:tc>
                <a:tc>
                  <a:txBody>
                    <a:bodyPr/>
                    <a:lstStyle/>
                    <a:p>
                      <a:r>
                        <a:rPr lang="en-US" sz="2000" dirty="0" err="1"/>
                        <a:t>Thế</a:t>
                      </a:r>
                      <a:r>
                        <a:rPr lang="en-US" sz="2000" dirty="0"/>
                        <a:t> </a:t>
                      </a:r>
                      <a:r>
                        <a:rPr lang="en-US" sz="2000" dirty="0" err="1"/>
                        <a:t>đất</a:t>
                      </a:r>
                      <a:endParaRPr lang="en-US" sz="2000" dirty="0"/>
                    </a:p>
                  </a:txBody>
                  <a:tcPr marL="91435" marR="91435" marT="45718" marB="45718">
                    <a:solidFill>
                      <a:schemeClr val="accent1">
                        <a:lumMod val="50000"/>
                      </a:schemeClr>
                    </a:solidFill>
                  </a:tcPr>
                </a:tc>
                <a:tc>
                  <a:txBody>
                    <a:bodyPr/>
                    <a:lstStyle/>
                    <a:p>
                      <a:r>
                        <a:rPr lang="en-US" sz="2000" dirty="0" err="1"/>
                        <a:t>Sự</a:t>
                      </a:r>
                      <a:r>
                        <a:rPr lang="en-US" sz="2000" baseline="0" dirty="0"/>
                        <a:t> </a:t>
                      </a:r>
                      <a:r>
                        <a:rPr lang="en-US" sz="2000" baseline="0" dirty="0" err="1"/>
                        <a:t>vật</a:t>
                      </a:r>
                      <a:endParaRPr lang="en-US" sz="2000" dirty="0"/>
                    </a:p>
                  </a:txBody>
                  <a:tcPr marL="91435" marR="91435" marT="45718" marB="45718">
                    <a:solidFill>
                      <a:schemeClr val="accent1">
                        <a:lumMod val="50000"/>
                      </a:schemeClr>
                    </a:solidFill>
                  </a:tcPr>
                </a:tc>
                <a:extLst>
                  <a:ext uri="{0D108BD9-81ED-4DB2-BD59-A6C34878D82A}">
                    <a16:rowId xmlns:a16="http://schemas.microsoft.com/office/drawing/2014/main" val="10000"/>
                  </a:ext>
                </a:extLst>
              </a:tr>
              <a:tr h="969231">
                <a:tc>
                  <a:txBody>
                    <a:bodyPr/>
                    <a:lstStyle/>
                    <a:p>
                      <a:r>
                        <a:rPr lang="en-US" sz="2000" dirty="0" err="1">
                          <a:solidFill>
                            <a:schemeClr val="bg1"/>
                          </a:solidFill>
                        </a:rPr>
                        <a:t>Thủy</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Nhâm</a:t>
                      </a:r>
                      <a:endParaRPr lang="en-US" sz="2000" dirty="0">
                        <a:solidFill>
                          <a:schemeClr val="bg1"/>
                        </a:solidFill>
                      </a:endParaRPr>
                    </a:p>
                    <a:p>
                      <a:r>
                        <a:rPr lang="en-US" sz="2000" dirty="0" err="1">
                          <a:solidFill>
                            <a:schemeClr val="bg1"/>
                          </a:solidFill>
                        </a:rPr>
                        <a:t>Quý</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Bắc</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Đông</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Đen</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Mặn</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Thận</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Bàng</a:t>
                      </a:r>
                      <a:r>
                        <a:rPr lang="en-US" sz="2000" baseline="0" dirty="0">
                          <a:solidFill>
                            <a:schemeClr val="bg1"/>
                          </a:solidFill>
                        </a:rPr>
                        <a:t> </a:t>
                      </a:r>
                      <a:r>
                        <a:rPr lang="en-US" sz="2000" baseline="0" dirty="0" err="1">
                          <a:solidFill>
                            <a:schemeClr val="bg1"/>
                          </a:solidFill>
                        </a:rPr>
                        <a:t>quang</a:t>
                      </a:r>
                      <a:endParaRPr lang="en-US" sz="2000" dirty="0">
                        <a:solidFill>
                          <a:schemeClr val="bg1"/>
                        </a:solidFill>
                      </a:endParaRPr>
                    </a:p>
                  </a:txBody>
                  <a:tcPr marL="91435" marR="91435" marT="45718" marB="45718">
                    <a:solidFill>
                      <a:schemeClr val="tx1"/>
                    </a:solidFill>
                  </a:tcPr>
                </a:tc>
                <a:tc>
                  <a:txBody>
                    <a:bodyPr/>
                    <a:lstStyle/>
                    <a:p>
                      <a:r>
                        <a:rPr lang="en-US" sz="2000" dirty="0">
                          <a:solidFill>
                            <a:schemeClr val="bg1"/>
                          </a:solidFill>
                        </a:rPr>
                        <a:t>Tai</a:t>
                      </a:r>
                    </a:p>
                  </a:txBody>
                  <a:tcPr marL="91435" marR="91435" marT="45718" marB="45718">
                    <a:solidFill>
                      <a:schemeClr val="tx1"/>
                    </a:solidFill>
                  </a:tcPr>
                </a:tc>
                <a:tc>
                  <a:txBody>
                    <a:bodyPr/>
                    <a:lstStyle/>
                    <a:p>
                      <a:r>
                        <a:rPr lang="en-US" sz="2000" dirty="0" err="1">
                          <a:solidFill>
                            <a:schemeClr val="bg1"/>
                          </a:solidFill>
                        </a:rPr>
                        <a:t>Ngoằn</a:t>
                      </a:r>
                      <a:r>
                        <a:rPr lang="en-US" sz="2000" baseline="0" dirty="0">
                          <a:solidFill>
                            <a:schemeClr val="bg1"/>
                          </a:solidFill>
                        </a:rPr>
                        <a:t> </a:t>
                      </a:r>
                      <a:r>
                        <a:rPr lang="en-US" sz="2000" baseline="0" dirty="0" err="1">
                          <a:solidFill>
                            <a:schemeClr val="bg1"/>
                          </a:solidFill>
                        </a:rPr>
                        <a:t>nghèo</a:t>
                      </a:r>
                      <a:endParaRPr lang="en-US" sz="2000" dirty="0">
                        <a:solidFill>
                          <a:schemeClr val="bg1"/>
                        </a:solidFill>
                      </a:endParaRPr>
                    </a:p>
                  </a:txBody>
                  <a:tcPr marL="91435" marR="91435" marT="45718" marB="45718">
                    <a:solidFill>
                      <a:schemeClr val="tx1"/>
                    </a:solidFill>
                  </a:tcPr>
                </a:tc>
                <a:tc>
                  <a:txBody>
                    <a:bodyPr/>
                    <a:lstStyle/>
                    <a:p>
                      <a:r>
                        <a:rPr lang="en-US" sz="2000" dirty="0" err="1">
                          <a:solidFill>
                            <a:schemeClr val="bg1"/>
                          </a:solidFill>
                        </a:rPr>
                        <a:t>Nuớc</a:t>
                      </a:r>
                      <a:endParaRPr lang="en-US" sz="2000" dirty="0">
                        <a:solidFill>
                          <a:schemeClr val="bg1"/>
                        </a:solidFill>
                      </a:endParaRPr>
                    </a:p>
                  </a:txBody>
                  <a:tcPr marL="91435" marR="91435" marT="45718" marB="45718">
                    <a:solidFill>
                      <a:schemeClr val="tx1"/>
                    </a:solidFill>
                  </a:tcPr>
                </a:tc>
                <a:extLst>
                  <a:ext uri="{0D108BD9-81ED-4DB2-BD59-A6C34878D82A}">
                    <a16:rowId xmlns:a16="http://schemas.microsoft.com/office/drawing/2014/main" val="10001"/>
                  </a:ext>
                </a:extLst>
              </a:tr>
              <a:tr h="797965">
                <a:tc>
                  <a:txBody>
                    <a:bodyPr/>
                    <a:lstStyle/>
                    <a:p>
                      <a:r>
                        <a:rPr lang="en-US" sz="2000" b="1" dirty="0" err="1">
                          <a:solidFill>
                            <a:srgbClr val="FFFF00"/>
                          </a:solidFill>
                        </a:rPr>
                        <a:t>Hỏa</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Bính</a:t>
                      </a:r>
                      <a:endParaRPr lang="en-US" sz="2000" b="1" dirty="0">
                        <a:solidFill>
                          <a:srgbClr val="FFFF00"/>
                        </a:solidFill>
                      </a:endParaRPr>
                    </a:p>
                    <a:p>
                      <a:r>
                        <a:rPr lang="en-US" sz="2000" b="1" dirty="0" err="1">
                          <a:solidFill>
                            <a:srgbClr val="FFFF00"/>
                          </a:solidFill>
                        </a:rPr>
                        <a:t>Đinh</a:t>
                      </a:r>
                      <a:endParaRPr lang="en-US" sz="2000" b="1" dirty="0">
                        <a:solidFill>
                          <a:srgbClr val="FFFF00"/>
                        </a:solidFill>
                      </a:endParaRPr>
                    </a:p>
                  </a:txBody>
                  <a:tcPr marL="91435" marR="91435" marT="45718" marB="45718">
                    <a:solidFill>
                      <a:srgbClr val="FF0000"/>
                    </a:solidFill>
                  </a:tcPr>
                </a:tc>
                <a:tc>
                  <a:txBody>
                    <a:bodyPr/>
                    <a:lstStyle/>
                    <a:p>
                      <a:r>
                        <a:rPr lang="en-US" sz="2000" b="1" dirty="0">
                          <a:solidFill>
                            <a:srgbClr val="FFFF00"/>
                          </a:solidFill>
                        </a:rPr>
                        <a:t>Nam</a:t>
                      </a:r>
                    </a:p>
                  </a:txBody>
                  <a:tcPr marL="91435" marR="91435" marT="45718" marB="45718">
                    <a:solidFill>
                      <a:srgbClr val="FF0000"/>
                    </a:solidFill>
                  </a:tcPr>
                </a:tc>
                <a:tc>
                  <a:txBody>
                    <a:bodyPr/>
                    <a:lstStyle/>
                    <a:p>
                      <a:r>
                        <a:rPr lang="en-US" sz="2000" b="1" dirty="0" err="1">
                          <a:solidFill>
                            <a:srgbClr val="FFFF00"/>
                          </a:solidFill>
                        </a:rPr>
                        <a:t>Hạ</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Đỏ</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Đắng</a:t>
                      </a:r>
                      <a:endParaRPr lang="en-US" sz="2000" b="1" dirty="0">
                        <a:solidFill>
                          <a:srgbClr val="FFFF00"/>
                        </a:solidFill>
                      </a:endParaRPr>
                    </a:p>
                  </a:txBody>
                  <a:tcPr marL="91435" marR="91435" marT="45718" marB="45718">
                    <a:solidFill>
                      <a:srgbClr val="FF0000"/>
                    </a:solidFill>
                  </a:tcPr>
                </a:tc>
                <a:tc>
                  <a:txBody>
                    <a:bodyPr/>
                    <a:lstStyle/>
                    <a:p>
                      <a:r>
                        <a:rPr lang="en-US" sz="2000" b="1" dirty="0">
                          <a:solidFill>
                            <a:srgbClr val="FFFF00"/>
                          </a:solidFill>
                        </a:rPr>
                        <a:t>Tim</a:t>
                      </a:r>
                    </a:p>
                  </a:txBody>
                  <a:tcPr marL="91435" marR="91435" marT="45718" marB="45718">
                    <a:solidFill>
                      <a:srgbClr val="FF0000"/>
                    </a:solidFill>
                  </a:tcPr>
                </a:tc>
                <a:tc>
                  <a:txBody>
                    <a:bodyPr/>
                    <a:lstStyle/>
                    <a:p>
                      <a:r>
                        <a:rPr lang="en-US" sz="2000" b="1" dirty="0" err="1">
                          <a:solidFill>
                            <a:srgbClr val="FFFF00"/>
                          </a:solidFill>
                        </a:rPr>
                        <a:t>Ruột</a:t>
                      </a:r>
                      <a:r>
                        <a:rPr lang="en-US" sz="2000" b="1" baseline="0" dirty="0">
                          <a:solidFill>
                            <a:srgbClr val="FFFF00"/>
                          </a:solidFill>
                        </a:rPr>
                        <a:t> non</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Lưỡi</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Nhọn</a:t>
                      </a:r>
                      <a:endParaRPr lang="en-US" sz="2000" b="1" dirty="0">
                        <a:solidFill>
                          <a:srgbClr val="FFFF00"/>
                        </a:solidFill>
                      </a:endParaRPr>
                    </a:p>
                  </a:txBody>
                  <a:tcPr marL="91435" marR="91435" marT="45718" marB="45718">
                    <a:solidFill>
                      <a:srgbClr val="FF0000"/>
                    </a:solidFill>
                  </a:tcPr>
                </a:tc>
                <a:tc>
                  <a:txBody>
                    <a:bodyPr/>
                    <a:lstStyle/>
                    <a:p>
                      <a:r>
                        <a:rPr lang="en-US" sz="2000" b="1" dirty="0" err="1">
                          <a:solidFill>
                            <a:srgbClr val="FFFF00"/>
                          </a:solidFill>
                        </a:rPr>
                        <a:t>Lửa</a:t>
                      </a:r>
                      <a:endParaRPr lang="en-US" sz="2000" b="1" dirty="0">
                        <a:solidFill>
                          <a:srgbClr val="FFFF00"/>
                        </a:solidFill>
                      </a:endParaRPr>
                    </a:p>
                  </a:txBody>
                  <a:tcPr marL="91435" marR="91435" marT="45718" marB="45718">
                    <a:solidFill>
                      <a:srgbClr val="FF0000"/>
                    </a:solidFill>
                  </a:tcPr>
                </a:tc>
                <a:extLst>
                  <a:ext uri="{0D108BD9-81ED-4DB2-BD59-A6C34878D82A}">
                    <a16:rowId xmlns:a16="http://schemas.microsoft.com/office/drawing/2014/main" val="10002"/>
                  </a:ext>
                </a:extLst>
              </a:tr>
              <a:tr h="1491849">
                <a:tc>
                  <a:txBody>
                    <a:bodyPr/>
                    <a:lstStyle/>
                    <a:p>
                      <a:r>
                        <a:rPr lang="en-US" sz="2000" dirty="0" err="1">
                          <a:solidFill>
                            <a:srgbClr val="3366FF"/>
                          </a:solidFill>
                        </a:rPr>
                        <a:t>Thổ</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Mậu</a:t>
                      </a:r>
                      <a:r>
                        <a:rPr lang="en-US" sz="2000" baseline="0" dirty="0">
                          <a:solidFill>
                            <a:srgbClr val="3366FF"/>
                          </a:solidFill>
                        </a:rPr>
                        <a:t> </a:t>
                      </a:r>
                    </a:p>
                    <a:p>
                      <a:r>
                        <a:rPr lang="en-US" sz="2000" baseline="0" dirty="0" err="1">
                          <a:solidFill>
                            <a:srgbClr val="3366FF"/>
                          </a:solidFill>
                        </a:rPr>
                        <a:t>Kỷ</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Trung</a:t>
                      </a:r>
                      <a:r>
                        <a:rPr lang="en-US" sz="2000" dirty="0">
                          <a:solidFill>
                            <a:srgbClr val="3366FF"/>
                          </a:solidFill>
                        </a:rPr>
                        <a:t> </a:t>
                      </a:r>
                      <a:r>
                        <a:rPr lang="en-US" sz="2000" dirty="0" err="1">
                          <a:solidFill>
                            <a:srgbClr val="3366FF"/>
                          </a:solidFill>
                        </a:rPr>
                        <a:t>tâm</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Tháng</a:t>
                      </a:r>
                      <a:r>
                        <a:rPr lang="en-US" sz="2000" baseline="0" dirty="0">
                          <a:solidFill>
                            <a:srgbClr val="3366FF"/>
                          </a:solidFill>
                        </a:rPr>
                        <a:t> </a:t>
                      </a:r>
                      <a:r>
                        <a:rPr lang="en-US" sz="2000" baseline="0" dirty="0" err="1">
                          <a:solidFill>
                            <a:srgbClr val="3366FF"/>
                          </a:solidFill>
                        </a:rPr>
                        <a:t>cuối</a:t>
                      </a:r>
                      <a:r>
                        <a:rPr lang="en-US" sz="2000" baseline="0" dirty="0">
                          <a:solidFill>
                            <a:srgbClr val="3366FF"/>
                          </a:solidFill>
                        </a:rPr>
                        <a:t> </a:t>
                      </a:r>
                      <a:r>
                        <a:rPr lang="en-US" sz="2000" baseline="0" dirty="0" err="1">
                          <a:solidFill>
                            <a:srgbClr val="3366FF"/>
                          </a:solidFill>
                        </a:rPr>
                        <a:t>mỗi</a:t>
                      </a:r>
                      <a:r>
                        <a:rPr lang="en-US" sz="2000" baseline="0" dirty="0">
                          <a:solidFill>
                            <a:srgbClr val="3366FF"/>
                          </a:solidFill>
                        </a:rPr>
                        <a:t> </a:t>
                      </a:r>
                      <a:r>
                        <a:rPr lang="en-US" sz="2000" baseline="0" dirty="0" err="1">
                          <a:solidFill>
                            <a:srgbClr val="3366FF"/>
                          </a:solidFill>
                        </a:rPr>
                        <a:t>mùa</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Vàng</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Ngọt</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Lá</a:t>
                      </a:r>
                      <a:r>
                        <a:rPr lang="en-US" sz="2000" baseline="0" dirty="0">
                          <a:solidFill>
                            <a:srgbClr val="3366FF"/>
                          </a:solidFill>
                        </a:rPr>
                        <a:t> </a:t>
                      </a:r>
                      <a:r>
                        <a:rPr lang="en-US" sz="2000" baseline="0" dirty="0" err="1">
                          <a:solidFill>
                            <a:srgbClr val="3366FF"/>
                          </a:solidFill>
                        </a:rPr>
                        <a:t>lách</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Dạ</a:t>
                      </a:r>
                      <a:r>
                        <a:rPr lang="en-US" sz="2000" baseline="0" dirty="0">
                          <a:solidFill>
                            <a:srgbClr val="3366FF"/>
                          </a:solidFill>
                        </a:rPr>
                        <a:t> </a:t>
                      </a:r>
                      <a:r>
                        <a:rPr lang="en-US" sz="2000" baseline="0" dirty="0" err="1">
                          <a:solidFill>
                            <a:srgbClr val="3366FF"/>
                          </a:solidFill>
                        </a:rPr>
                        <a:t>dày</a:t>
                      </a:r>
                      <a:endParaRPr lang="en-US" sz="2000" dirty="0">
                        <a:solidFill>
                          <a:srgbClr val="3366FF"/>
                        </a:solidFill>
                      </a:endParaRPr>
                    </a:p>
                  </a:txBody>
                  <a:tcPr marL="91435" marR="91435" marT="45718" marB="45718">
                    <a:solidFill>
                      <a:srgbClr val="FFFF00"/>
                    </a:solidFill>
                  </a:tcPr>
                </a:tc>
                <a:tc>
                  <a:txBody>
                    <a:bodyPr/>
                    <a:lstStyle/>
                    <a:p>
                      <a:r>
                        <a:rPr lang="en-US" sz="1700" dirty="0" err="1">
                          <a:solidFill>
                            <a:srgbClr val="3366FF"/>
                          </a:solidFill>
                        </a:rPr>
                        <a:t>Miệng</a:t>
                      </a:r>
                      <a:endParaRPr lang="en-US" sz="17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Vuông</a:t>
                      </a:r>
                      <a:endParaRPr lang="en-US" sz="2000" dirty="0">
                        <a:solidFill>
                          <a:srgbClr val="3366FF"/>
                        </a:solidFill>
                      </a:endParaRPr>
                    </a:p>
                  </a:txBody>
                  <a:tcPr marL="91435" marR="91435" marT="45718" marB="45718">
                    <a:solidFill>
                      <a:srgbClr val="FFFF00"/>
                    </a:solidFill>
                  </a:tcPr>
                </a:tc>
                <a:tc>
                  <a:txBody>
                    <a:bodyPr/>
                    <a:lstStyle/>
                    <a:p>
                      <a:r>
                        <a:rPr lang="en-US" sz="2000" dirty="0" err="1">
                          <a:solidFill>
                            <a:srgbClr val="3366FF"/>
                          </a:solidFill>
                        </a:rPr>
                        <a:t>Đất</a:t>
                      </a:r>
                      <a:endParaRPr lang="en-US" sz="2000" dirty="0">
                        <a:solidFill>
                          <a:srgbClr val="3366FF"/>
                        </a:solidFill>
                      </a:endParaRPr>
                    </a:p>
                  </a:txBody>
                  <a:tcPr marL="91435" marR="91435" marT="45718" marB="45718">
                    <a:solidFill>
                      <a:srgbClr val="FFFF00"/>
                    </a:solidFill>
                  </a:tcPr>
                </a:tc>
                <a:extLst>
                  <a:ext uri="{0D108BD9-81ED-4DB2-BD59-A6C34878D82A}">
                    <a16:rowId xmlns:a16="http://schemas.microsoft.com/office/drawing/2014/main" val="10003"/>
                  </a:ext>
                </a:extLst>
              </a:tr>
              <a:tr h="797965">
                <a:tc>
                  <a:txBody>
                    <a:bodyPr/>
                    <a:lstStyle/>
                    <a:p>
                      <a:r>
                        <a:rPr lang="en-US" sz="2000" b="1" dirty="0" err="1">
                          <a:solidFill>
                            <a:schemeClr val="bg1"/>
                          </a:solidFill>
                        </a:rPr>
                        <a:t>Mộc</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Giáp</a:t>
                      </a:r>
                      <a:r>
                        <a:rPr lang="en-US" sz="2000" b="1" baseline="0" dirty="0">
                          <a:solidFill>
                            <a:schemeClr val="bg1"/>
                          </a:solidFill>
                        </a:rPr>
                        <a:t> </a:t>
                      </a:r>
                    </a:p>
                    <a:p>
                      <a:r>
                        <a:rPr lang="en-US" sz="2000" b="1" baseline="0" dirty="0" err="1">
                          <a:solidFill>
                            <a:schemeClr val="bg1"/>
                          </a:solidFill>
                        </a:rPr>
                        <a:t>Ất</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Đông</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Xuân</a:t>
                      </a:r>
                      <a:r>
                        <a:rPr lang="en-US" sz="2000" b="1" baseline="0" dirty="0">
                          <a:solidFill>
                            <a:schemeClr val="bg1"/>
                          </a:solidFill>
                        </a:rPr>
                        <a:t> </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Xanh</a:t>
                      </a:r>
                      <a:endParaRPr lang="en-US" sz="2000" b="1" dirty="0">
                        <a:solidFill>
                          <a:schemeClr val="bg1"/>
                        </a:solidFill>
                      </a:endParaRPr>
                    </a:p>
                  </a:txBody>
                  <a:tcPr marL="91435" marR="91435" marT="45718" marB="45718">
                    <a:solidFill>
                      <a:srgbClr val="008000"/>
                    </a:solidFill>
                  </a:tcPr>
                </a:tc>
                <a:tc>
                  <a:txBody>
                    <a:bodyPr/>
                    <a:lstStyle/>
                    <a:p>
                      <a:r>
                        <a:rPr lang="en-US" sz="2000" b="1" dirty="0">
                          <a:solidFill>
                            <a:schemeClr val="bg1"/>
                          </a:solidFill>
                        </a:rPr>
                        <a:t>Chua </a:t>
                      </a:r>
                    </a:p>
                  </a:txBody>
                  <a:tcPr marL="91435" marR="91435" marT="45718" marB="45718">
                    <a:solidFill>
                      <a:srgbClr val="008000"/>
                    </a:solidFill>
                  </a:tcPr>
                </a:tc>
                <a:tc>
                  <a:txBody>
                    <a:bodyPr/>
                    <a:lstStyle/>
                    <a:p>
                      <a:r>
                        <a:rPr lang="en-US" sz="2000" b="1" dirty="0" err="1">
                          <a:solidFill>
                            <a:schemeClr val="bg1"/>
                          </a:solidFill>
                        </a:rPr>
                        <a:t>Gan</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Mật</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Mắt</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Dài</a:t>
                      </a:r>
                      <a:endParaRPr lang="en-US" sz="2000" b="1" dirty="0">
                        <a:solidFill>
                          <a:schemeClr val="bg1"/>
                        </a:solidFill>
                      </a:endParaRPr>
                    </a:p>
                  </a:txBody>
                  <a:tcPr marL="91435" marR="91435" marT="45718" marB="45718">
                    <a:solidFill>
                      <a:srgbClr val="008000"/>
                    </a:solidFill>
                  </a:tcPr>
                </a:tc>
                <a:tc>
                  <a:txBody>
                    <a:bodyPr/>
                    <a:lstStyle/>
                    <a:p>
                      <a:r>
                        <a:rPr lang="en-US" sz="2000" b="1" dirty="0" err="1">
                          <a:solidFill>
                            <a:schemeClr val="bg1"/>
                          </a:solidFill>
                        </a:rPr>
                        <a:t>Gỗ</a:t>
                      </a:r>
                      <a:endParaRPr lang="en-US" sz="2000" b="1" dirty="0">
                        <a:solidFill>
                          <a:schemeClr val="bg1"/>
                        </a:solidFill>
                      </a:endParaRPr>
                    </a:p>
                  </a:txBody>
                  <a:tcPr marL="91435" marR="91435" marT="45718" marB="45718">
                    <a:solidFill>
                      <a:srgbClr val="008000"/>
                    </a:solidFill>
                  </a:tcPr>
                </a:tc>
                <a:extLst>
                  <a:ext uri="{0D108BD9-81ED-4DB2-BD59-A6C34878D82A}">
                    <a16:rowId xmlns:a16="http://schemas.microsoft.com/office/drawing/2014/main" val="10004"/>
                  </a:ext>
                </a:extLst>
              </a:tr>
              <a:tr h="797965">
                <a:tc>
                  <a:txBody>
                    <a:bodyPr/>
                    <a:lstStyle/>
                    <a:p>
                      <a:r>
                        <a:rPr lang="en-US" sz="2000" b="1" dirty="0"/>
                        <a:t>Kim</a:t>
                      </a:r>
                    </a:p>
                  </a:txBody>
                  <a:tcPr marL="91435" marR="91435" marT="45718" marB="45718">
                    <a:noFill/>
                  </a:tcPr>
                </a:tc>
                <a:tc>
                  <a:txBody>
                    <a:bodyPr/>
                    <a:lstStyle/>
                    <a:p>
                      <a:r>
                        <a:rPr lang="en-US" sz="2000" b="1" dirty="0" err="1"/>
                        <a:t>Canh</a:t>
                      </a:r>
                      <a:endParaRPr lang="en-US" sz="2000" b="1" dirty="0"/>
                    </a:p>
                    <a:p>
                      <a:r>
                        <a:rPr lang="en-US" sz="2000" b="1" dirty="0" err="1"/>
                        <a:t>Tân</a:t>
                      </a:r>
                      <a:endParaRPr lang="en-US" sz="2000" b="1" dirty="0"/>
                    </a:p>
                  </a:txBody>
                  <a:tcPr marL="91435" marR="91435" marT="45718" marB="45718">
                    <a:noFill/>
                  </a:tcPr>
                </a:tc>
                <a:tc>
                  <a:txBody>
                    <a:bodyPr/>
                    <a:lstStyle/>
                    <a:p>
                      <a:r>
                        <a:rPr lang="en-US" sz="2000" b="1" dirty="0" err="1"/>
                        <a:t>Tây</a:t>
                      </a:r>
                      <a:endParaRPr lang="en-US" sz="2000" b="1" dirty="0"/>
                    </a:p>
                  </a:txBody>
                  <a:tcPr marL="91435" marR="91435" marT="45718" marB="45718">
                    <a:noFill/>
                  </a:tcPr>
                </a:tc>
                <a:tc>
                  <a:txBody>
                    <a:bodyPr/>
                    <a:lstStyle/>
                    <a:p>
                      <a:r>
                        <a:rPr lang="en-US" sz="2000" b="1" dirty="0"/>
                        <a:t>Thu</a:t>
                      </a:r>
                    </a:p>
                  </a:txBody>
                  <a:tcPr marL="91435" marR="91435" marT="45718" marB="45718">
                    <a:noFill/>
                  </a:tcPr>
                </a:tc>
                <a:tc>
                  <a:txBody>
                    <a:bodyPr/>
                    <a:lstStyle/>
                    <a:p>
                      <a:r>
                        <a:rPr lang="en-US" sz="2000" b="1" dirty="0" err="1"/>
                        <a:t>Trắng</a:t>
                      </a:r>
                      <a:endParaRPr lang="en-US" sz="2000" b="1" dirty="0"/>
                    </a:p>
                  </a:txBody>
                  <a:tcPr marL="91435" marR="91435" marT="45718" marB="45718">
                    <a:noFill/>
                  </a:tcPr>
                </a:tc>
                <a:tc>
                  <a:txBody>
                    <a:bodyPr/>
                    <a:lstStyle/>
                    <a:p>
                      <a:r>
                        <a:rPr lang="en-US" sz="2000" b="1" dirty="0"/>
                        <a:t>Cay</a:t>
                      </a:r>
                    </a:p>
                  </a:txBody>
                  <a:tcPr marL="91435" marR="91435" marT="45718" marB="45718">
                    <a:noFill/>
                  </a:tcPr>
                </a:tc>
                <a:tc>
                  <a:txBody>
                    <a:bodyPr/>
                    <a:lstStyle/>
                    <a:p>
                      <a:r>
                        <a:rPr lang="en-US" sz="2000" b="1" dirty="0" err="1"/>
                        <a:t>Phổi</a:t>
                      </a:r>
                      <a:endParaRPr lang="en-US" sz="2000" b="1" dirty="0"/>
                    </a:p>
                  </a:txBody>
                  <a:tcPr marL="91435" marR="91435" marT="45718" marB="45718">
                    <a:noFill/>
                  </a:tcPr>
                </a:tc>
                <a:tc>
                  <a:txBody>
                    <a:bodyPr/>
                    <a:lstStyle/>
                    <a:p>
                      <a:r>
                        <a:rPr lang="en-US" sz="2000" b="1" dirty="0" err="1"/>
                        <a:t>Ruột</a:t>
                      </a:r>
                      <a:r>
                        <a:rPr lang="en-US" sz="2000" b="1" baseline="0" dirty="0"/>
                        <a:t> </a:t>
                      </a:r>
                      <a:r>
                        <a:rPr lang="en-US" sz="2000" b="1" baseline="0" dirty="0" err="1"/>
                        <a:t>già</a:t>
                      </a:r>
                      <a:endParaRPr lang="en-US" sz="2000" b="1" dirty="0"/>
                    </a:p>
                  </a:txBody>
                  <a:tcPr marL="91435" marR="91435" marT="45718" marB="45718">
                    <a:noFill/>
                  </a:tcPr>
                </a:tc>
                <a:tc>
                  <a:txBody>
                    <a:bodyPr/>
                    <a:lstStyle/>
                    <a:p>
                      <a:r>
                        <a:rPr lang="en-US" sz="2000" b="1" dirty="0" err="1"/>
                        <a:t>Mũi</a:t>
                      </a:r>
                      <a:endParaRPr lang="en-US" sz="2000" b="1" dirty="0"/>
                    </a:p>
                  </a:txBody>
                  <a:tcPr marL="91435" marR="91435" marT="45718" marB="45718">
                    <a:noFill/>
                  </a:tcPr>
                </a:tc>
                <a:tc>
                  <a:txBody>
                    <a:bodyPr/>
                    <a:lstStyle/>
                    <a:p>
                      <a:r>
                        <a:rPr lang="en-US" sz="2000" b="1" dirty="0" err="1"/>
                        <a:t>TRòn</a:t>
                      </a:r>
                      <a:endParaRPr lang="en-US" sz="2000" b="1" dirty="0"/>
                    </a:p>
                  </a:txBody>
                  <a:tcPr marL="91435" marR="91435" marT="45718" marB="45718">
                    <a:noFill/>
                  </a:tcPr>
                </a:tc>
                <a:tc>
                  <a:txBody>
                    <a:bodyPr/>
                    <a:lstStyle/>
                    <a:p>
                      <a:r>
                        <a:rPr lang="en-US" sz="2000" b="1" dirty="0"/>
                        <a:t>Kim </a:t>
                      </a:r>
                      <a:r>
                        <a:rPr lang="en-US" sz="2000" b="1" dirty="0" err="1"/>
                        <a:t>loại</a:t>
                      </a:r>
                      <a:endParaRPr lang="en-US" sz="2000" b="1" dirty="0"/>
                    </a:p>
                  </a:txBody>
                  <a:tcPr marL="91435" marR="91435" marT="45718" marB="45718">
                    <a:noFill/>
                  </a:tcPr>
                </a:tc>
                <a:extLst>
                  <a:ext uri="{0D108BD9-81ED-4DB2-BD59-A6C34878D82A}">
                    <a16:rowId xmlns:a16="http://schemas.microsoft.com/office/drawing/2014/main" val="10005"/>
                  </a:ext>
                </a:extLst>
              </a:tr>
            </a:tbl>
          </a:graphicData>
        </a:graphic>
      </p:graphicFrame>
      <p:sp>
        <p:nvSpPr>
          <p:cNvPr id="47191" name="Date Placeholder 1">
            <a:extLst>
              <a:ext uri="{FF2B5EF4-FFF2-40B4-BE49-F238E27FC236}">
                <a16:creationId xmlns:a16="http://schemas.microsoft.com/office/drawing/2014/main" id="{8DDADFF8-371B-FE47-A117-C28ECC9827E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5026084-2B8C-C04C-8F7F-590DBEE6C35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7192" name="Footer Placeholder 2">
            <a:extLst>
              <a:ext uri="{FF2B5EF4-FFF2-40B4-BE49-F238E27FC236}">
                <a16:creationId xmlns:a16="http://schemas.microsoft.com/office/drawing/2014/main" id="{67590BEE-6D29-7447-9084-62B1D03A1F6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7193" name="Slide Number Placeholder 4">
            <a:extLst>
              <a:ext uri="{FF2B5EF4-FFF2-40B4-BE49-F238E27FC236}">
                <a16:creationId xmlns:a16="http://schemas.microsoft.com/office/drawing/2014/main" id="{0FCB658F-3B0A-7749-8A2F-49AF07FEE795}"/>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FCAFE40-C974-BB40-8902-F625301245CA}" type="slidenum">
              <a:rPr lang="en-US" altLang="vi-VN" smtClean="0">
                <a:solidFill>
                  <a:srgbClr val="1F5281"/>
                </a:solidFill>
                <a:latin typeface="Arial" panose="020B0604020202020204" pitchFamily="34" charset="0"/>
              </a:rPr>
              <a:pPr algn="ctr"/>
              <a:t>12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7092325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a:extLst>
              <a:ext uri="{FF2B5EF4-FFF2-40B4-BE49-F238E27FC236}">
                <a16:creationId xmlns:a16="http://schemas.microsoft.com/office/drawing/2014/main" id="{16DFD49B-BF16-E248-9D45-74686B3B9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38163"/>
            <a:ext cx="10444163"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extBox 2">
            <a:extLst>
              <a:ext uri="{FF2B5EF4-FFF2-40B4-BE49-F238E27FC236}">
                <a16:creationId xmlns:a16="http://schemas.microsoft.com/office/drawing/2014/main" id="{D930F67E-A0B1-684B-902E-B72B2E49318E}"/>
              </a:ext>
            </a:extLst>
          </p:cNvPr>
          <p:cNvSpPr txBox="1">
            <a:spLocks noChangeArrowheads="1"/>
          </p:cNvSpPr>
          <p:nvPr/>
        </p:nvSpPr>
        <p:spPr bwMode="auto">
          <a:xfrm>
            <a:off x="9336088" y="1700213"/>
            <a:ext cx="828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1800">
                <a:latin typeface="VNI-Times" pitchFamily="2" charset="0"/>
                <a:ea typeface="ＭＳ Ｐゴシック" panose="020B0600070205080204" pitchFamily="34" charset="-128"/>
              </a:rPr>
              <a:t>Lá lách</a:t>
            </a:r>
          </a:p>
        </p:txBody>
      </p:sp>
      <p:sp>
        <p:nvSpPr>
          <p:cNvPr id="48131" name="Date Placeholder 1">
            <a:extLst>
              <a:ext uri="{FF2B5EF4-FFF2-40B4-BE49-F238E27FC236}">
                <a16:creationId xmlns:a16="http://schemas.microsoft.com/office/drawing/2014/main" id="{7FA6D72B-DAE0-AB4C-8480-FC0C8FE2734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D4BB4E3-D62F-D044-AB53-BE9622FC97F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8132" name="Footer Placeholder 2">
            <a:extLst>
              <a:ext uri="{FF2B5EF4-FFF2-40B4-BE49-F238E27FC236}">
                <a16:creationId xmlns:a16="http://schemas.microsoft.com/office/drawing/2014/main" id="{7AE41731-3FEB-4D4D-A7A8-ED911C41D1C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8133" name="Slide Number Placeholder 4">
            <a:extLst>
              <a:ext uri="{FF2B5EF4-FFF2-40B4-BE49-F238E27FC236}">
                <a16:creationId xmlns:a16="http://schemas.microsoft.com/office/drawing/2014/main" id="{1E4A5420-FA58-D045-9A46-622BD612D4C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CD60399-4A1E-3242-B0F6-612B44640EFE}" type="slidenum">
              <a:rPr lang="en-US" altLang="vi-VN" smtClean="0">
                <a:solidFill>
                  <a:srgbClr val="1F5281"/>
                </a:solidFill>
                <a:latin typeface="Arial" panose="020B0604020202020204" pitchFamily="34" charset="0"/>
              </a:rPr>
              <a:pPr algn="ctr"/>
              <a:t>13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7984226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Content Placeholder 1">
            <a:extLst>
              <a:ext uri="{FF2B5EF4-FFF2-40B4-BE49-F238E27FC236}">
                <a16:creationId xmlns:a16="http://schemas.microsoft.com/office/drawing/2014/main" id="{98D95780-F89C-1644-9FD2-F354092569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2396" t="16733" r="447" b="9785"/>
          <a:stretch>
            <a:fillRect/>
          </a:stretch>
        </p:blipFill>
        <p:spPr>
          <a:xfrm>
            <a:off x="6553201" y="2060574"/>
            <a:ext cx="5029200" cy="4295775"/>
          </a:xfrm>
          <a:prstGeom prst="ellipse">
            <a:avLst/>
          </a:prstGeom>
          <a:effectLst>
            <a:softEdge rad="112500"/>
          </a:effectLst>
        </p:spPr>
      </p:pic>
      <p:sp>
        <p:nvSpPr>
          <p:cNvPr id="66562" name="TextBox 4">
            <a:extLst>
              <a:ext uri="{FF2B5EF4-FFF2-40B4-BE49-F238E27FC236}">
                <a16:creationId xmlns:a16="http://schemas.microsoft.com/office/drawing/2014/main" id="{E174CECB-1354-F248-AF5B-9A55498EE87C}"/>
              </a:ext>
            </a:extLst>
          </p:cNvPr>
          <p:cNvSpPr txBox="1">
            <a:spLocks noChangeArrowheads="1"/>
          </p:cNvSpPr>
          <p:nvPr/>
        </p:nvSpPr>
        <p:spPr bwMode="auto">
          <a:xfrm>
            <a:off x="4927600" y="396875"/>
            <a:ext cx="4229100" cy="585788"/>
          </a:xfrm>
          <a:prstGeom prst="rect">
            <a:avLst/>
          </a:prstGeom>
          <a:solidFill>
            <a:schemeClr val="accent6">
              <a:lumMod val="20000"/>
              <a:lumOff val="80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n-US" altLang="vi-VN" b="1" dirty="0" err="1">
                <a:solidFill>
                  <a:srgbClr val="00B050"/>
                </a:solidFill>
                <a:latin typeface="VNI-Times" pitchFamily="2" charset="0"/>
                <a:ea typeface="ＭＳ Ｐゴシック" panose="020B0600070205080204" pitchFamily="34" charset="-128"/>
              </a:rPr>
              <a:t>Học</a:t>
            </a:r>
            <a:r>
              <a:rPr lang="en-US" altLang="vi-VN" b="1" dirty="0">
                <a:solidFill>
                  <a:srgbClr val="00B050"/>
                </a:solidFill>
                <a:latin typeface="VNI-Times" pitchFamily="2" charset="0"/>
                <a:ea typeface="ＭＳ Ｐゴシック" panose="020B0600070205080204" pitchFamily="34" charset="-128"/>
              </a:rPr>
              <a:t> </a:t>
            </a:r>
            <a:r>
              <a:rPr lang="en-US" altLang="vi-VN" b="1" dirty="0" err="1">
                <a:solidFill>
                  <a:srgbClr val="00B050"/>
                </a:solidFill>
                <a:latin typeface="VNI-Times" pitchFamily="2" charset="0"/>
                <a:ea typeface="ＭＳ Ｐゴシック" panose="020B0600070205080204" pitchFamily="34" charset="-128"/>
              </a:rPr>
              <a:t>thuyết</a:t>
            </a:r>
            <a:r>
              <a:rPr lang="en-US" altLang="vi-VN" b="1" dirty="0">
                <a:solidFill>
                  <a:srgbClr val="00B050"/>
                </a:solidFill>
                <a:latin typeface="VNI-Times" pitchFamily="2" charset="0"/>
                <a:ea typeface="ＭＳ Ｐゴシック" panose="020B0600070205080204" pitchFamily="34" charset="-128"/>
              </a:rPr>
              <a:t> </a:t>
            </a:r>
            <a:r>
              <a:rPr lang="en-US" altLang="vi-VN" b="1" dirty="0" err="1">
                <a:solidFill>
                  <a:srgbClr val="00B050"/>
                </a:solidFill>
                <a:latin typeface="VNI-Times" pitchFamily="2" charset="0"/>
                <a:ea typeface="ＭＳ Ｐゴシック" panose="020B0600070205080204" pitchFamily="34" charset="-128"/>
              </a:rPr>
              <a:t>Âm</a:t>
            </a:r>
            <a:r>
              <a:rPr lang="en-US" altLang="vi-VN" b="1" dirty="0">
                <a:solidFill>
                  <a:srgbClr val="00B050"/>
                </a:solidFill>
                <a:latin typeface="VNI-Times" pitchFamily="2" charset="0"/>
                <a:ea typeface="ＭＳ Ｐゴシック" panose="020B0600070205080204" pitchFamily="34" charset="-128"/>
              </a:rPr>
              <a:t> - </a:t>
            </a:r>
            <a:r>
              <a:rPr lang="en-US" altLang="vi-VN" b="1" dirty="0" err="1">
                <a:solidFill>
                  <a:srgbClr val="00B050"/>
                </a:solidFill>
                <a:latin typeface="VNI-Times" pitchFamily="2" charset="0"/>
                <a:ea typeface="ＭＳ Ｐゴシック" panose="020B0600070205080204" pitchFamily="34" charset="-128"/>
              </a:rPr>
              <a:t>Dương</a:t>
            </a:r>
            <a:endParaRPr lang="en-US" altLang="vi-VN" b="1" dirty="0">
              <a:solidFill>
                <a:srgbClr val="00B050"/>
              </a:solidFill>
              <a:latin typeface="VNI-Times" pitchFamily="2" charset="0"/>
              <a:ea typeface="ＭＳ Ｐゴシック" panose="020B0600070205080204" pitchFamily="34" charset="-128"/>
            </a:endParaRPr>
          </a:p>
        </p:txBody>
      </p:sp>
      <p:sp>
        <p:nvSpPr>
          <p:cNvPr id="49155" name="TextBox 5">
            <a:extLst>
              <a:ext uri="{FF2B5EF4-FFF2-40B4-BE49-F238E27FC236}">
                <a16:creationId xmlns:a16="http://schemas.microsoft.com/office/drawing/2014/main" id="{ED00DEA0-FB11-5D40-96DE-3FF6613B1695}"/>
              </a:ext>
            </a:extLst>
          </p:cNvPr>
          <p:cNvSpPr txBox="1">
            <a:spLocks noChangeArrowheads="1"/>
          </p:cNvSpPr>
          <p:nvPr/>
        </p:nvSpPr>
        <p:spPr bwMode="auto">
          <a:xfrm>
            <a:off x="1828800" y="1712913"/>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latin typeface="VNI-Times" pitchFamily="2" charset="0"/>
                <a:ea typeface="ＭＳ Ｐゴシック" panose="020B0600070205080204" pitchFamily="34" charset="-128"/>
              </a:rPr>
              <a:t>* Nguồn gốc: Chưa rõ ràng</a:t>
            </a:r>
          </a:p>
        </p:txBody>
      </p:sp>
      <p:sp>
        <p:nvSpPr>
          <p:cNvPr id="49156" name="Date Placeholder 1">
            <a:extLst>
              <a:ext uri="{FF2B5EF4-FFF2-40B4-BE49-F238E27FC236}">
                <a16:creationId xmlns:a16="http://schemas.microsoft.com/office/drawing/2014/main" id="{DE621082-771F-9A4E-ACE2-F0D178FF281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AAC1558-6394-1C49-8AFF-F4B95704616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9157" name="Footer Placeholder 2">
            <a:extLst>
              <a:ext uri="{FF2B5EF4-FFF2-40B4-BE49-F238E27FC236}">
                <a16:creationId xmlns:a16="http://schemas.microsoft.com/office/drawing/2014/main" id="{80730CE9-B0CD-EE46-A6E5-EFDFB1C2AD1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9158" name="Slide Number Placeholder 3">
            <a:extLst>
              <a:ext uri="{FF2B5EF4-FFF2-40B4-BE49-F238E27FC236}">
                <a16:creationId xmlns:a16="http://schemas.microsoft.com/office/drawing/2014/main" id="{97498C52-24FF-8C46-BDAF-818FC9685B1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740B36E-11E2-1D49-8A05-D540C928DA2B}" type="slidenum">
              <a:rPr lang="en-US" altLang="vi-VN" smtClean="0">
                <a:solidFill>
                  <a:srgbClr val="1F5281"/>
                </a:solidFill>
                <a:latin typeface="Arial" panose="020B0604020202020204" pitchFamily="34" charset="0"/>
              </a:rPr>
              <a:pPr algn="ctr"/>
              <a:t>14</a:t>
            </a:fld>
            <a:endParaRPr lang="en-US" altLang="vi-VN">
              <a:solidFill>
                <a:srgbClr val="1F5281"/>
              </a:solidFill>
              <a:latin typeface="Arial" panose="020B0604020202020204" pitchFamily="34" charset="0"/>
            </a:endParaRPr>
          </a:p>
        </p:txBody>
      </p:sp>
      <p:pic>
        <p:nvPicPr>
          <p:cNvPr id="2" name="Picture 1">
            <a:extLst>
              <a:ext uri="{FF2B5EF4-FFF2-40B4-BE49-F238E27FC236}">
                <a16:creationId xmlns:a16="http://schemas.microsoft.com/office/drawing/2014/main" id="{7DCAD67E-CC47-9E42-A836-34A7A9567EF1}"/>
              </a:ext>
            </a:extLst>
          </p:cNvPr>
          <p:cNvPicPr>
            <a:picLocks noChangeAspect="1"/>
          </p:cNvPicPr>
          <p:nvPr/>
        </p:nvPicPr>
        <p:blipFill>
          <a:blip r:embed="rId3"/>
          <a:stretch>
            <a:fillRect/>
          </a:stretch>
        </p:blipFill>
        <p:spPr>
          <a:xfrm>
            <a:off x="838200" y="2514600"/>
            <a:ext cx="4940300" cy="3670299"/>
          </a:xfrm>
          <a:prstGeom prst="ellipse">
            <a:avLst/>
          </a:prstGeom>
          <a:ln>
            <a:noFill/>
          </a:ln>
          <a:effectLst>
            <a:softEdge rad="112500"/>
          </a:effectLst>
        </p:spPr>
      </p:pic>
    </p:spTree>
    <p:extLst>
      <p:ext uri="{BB962C8B-B14F-4D97-AF65-F5344CB8AC3E}">
        <p14:creationId xmlns:p14="http://schemas.microsoft.com/office/powerpoint/2010/main" val="282881477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4993A4FE-A95A-D343-B659-100DDC03DCEF}"/>
              </a:ext>
            </a:extLst>
          </p:cNvPr>
          <p:cNvSpPr>
            <a:spLocks noGrp="1"/>
          </p:cNvSpPr>
          <p:nvPr>
            <p:ph type="title"/>
          </p:nvPr>
        </p:nvSpPr>
        <p:spPr>
          <a:xfrm>
            <a:off x="2035175" y="381000"/>
            <a:ext cx="8767763" cy="573088"/>
          </a:xfrm>
        </p:spPr>
        <p:txBody>
          <a:bodyPr/>
          <a:lstStyle/>
          <a:p>
            <a:r>
              <a:rPr lang="en-US" altLang="vi-VN" sz="3200" b="1">
                <a:solidFill>
                  <a:srgbClr val="008000"/>
                </a:solidFill>
                <a:latin typeface="Times New Roman" panose="02020603050405020304" pitchFamily="18" charset="0"/>
                <a:ea typeface="ＭＳ Ｐゴシック" panose="020B0600070205080204" pitchFamily="34" charset="-128"/>
                <a:cs typeface="Times New Roman" panose="02020603050405020304" pitchFamily="18" charset="0"/>
              </a:rPr>
              <a:t>Âm + Dương  = Thế giới (SV,HT)</a:t>
            </a:r>
          </a:p>
        </p:txBody>
      </p:sp>
      <p:pic>
        <p:nvPicPr>
          <p:cNvPr id="67586" name="Content Placeholder 3">
            <a:extLst>
              <a:ext uri="{FF2B5EF4-FFF2-40B4-BE49-F238E27FC236}">
                <a16:creationId xmlns:a16="http://schemas.microsoft.com/office/drawing/2014/main" id="{8D5BB657-BAA0-1E43-8AAB-17E5AB3371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4050" t="27983" r="8435" b="22362"/>
          <a:stretch>
            <a:fillRect/>
          </a:stretch>
        </p:blipFill>
        <p:spPr>
          <a:xfrm>
            <a:off x="852487" y="1672318"/>
            <a:ext cx="5203825" cy="4195082"/>
          </a:xfrm>
          <a:prstGeom prst="ellipse">
            <a:avLst/>
          </a:prstGeom>
          <a:effectLst>
            <a:softEdge rad="112500"/>
          </a:effectLst>
        </p:spPr>
      </p:pic>
      <p:sp>
        <p:nvSpPr>
          <p:cNvPr id="50179" name="TextBox 4">
            <a:extLst>
              <a:ext uri="{FF2B5EF4-FFF2-40B4-BE49-F238E27FC236}">
                <a16:creationId xmlns:a16="http://schemas.microsoft.com/office/drawing/2014/main" id="{9016425F-89BB-D448-A0D8-0FE0DB012D8A}"/>
              </a:ext>
            </a:extLst>
          </p:cNvPr>
          <p:cNvSpPr txBox="1">
            <a:spLocks noChangeArrowheads="1"/>
          </p:cNvSpPr>
          <p:nvPr/>
        </p:nvSpPr>
        <p:spPr bwMode="auto">
          <a:xfrm>
            <a:off x="3863975" y="2420938"/>
            <a:ext cx="396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1800">
                <a:latin typeface="VNI-Times" pitchFamily="2" charset="0"/>
                <a:ea typeface="ＭＳ Ｐゴシック" panose="020B0600070205080204" pitchFamily="34" charset="-128"/>
              </a:rPr>
              <a:t>    </a:t>
            </a:r>
          </a:p>
        </p:txBody>
      </p:sp>
      <p:sp>
        <p:nvSpPr>
          <p:cNvPr id="50180" name="Rectangle 5">
            <a:extLst>
              <a:ext uri="{FF2B5EF4-FFF2-40B4-BE49-F238E27FC236}">
                <a16:creationId xmlns:a16="http://schemas.microsoft.com/office/drawing/2014/main" id="{B3F8F54F-B437-B044-AEF1-BA75EB4A64C4}"/>
              </a:ext>
            </a:extLst>
          </p:cNvPr>
          <p:cNvSpPr>
            <a:spLocks noChangeArrowheads="1"/>
          </p:cNvSpPr>
          <p:nvPr/>
        </p:nvSpPr>
        <p:spPr bwMode="auto">
          <a:xfrm>
            <a:off x="6542088" y="2297113"/>
            <a:ext cx="5029200" cy="224790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008000"/>
                </a:solidFill>
                <a:latin typeface="VNI-Times" pitchFamily="2" charset="0"/>
                <a:ea typeface="ＭＳ Ｐゴシック" panose="020B0600070205080204" pitchFamily="34" charset="-128"/>
              </a:rPr>
              <a:t>Âm</a:t>
            </a:r>
            <a:r>
              <a:rPr lang="en-US" altLang="vi-VN" sz="2800">
                <a:solidFill>
                  <a:srgbClr val="008000"/>
                </a:solidFill>
                <a:latin typeface="VNI-Times" pitchFamily="2" charset="0"/>
                <a:ea typeface="ＭＳ Ｐゴシック" panose="020B0600070205080204" pitchFamily="34" charset="-128"/>
              </a:rPr>
              <a:t> </a:t>
            </a:r>
            <a:r>
              <a:rPr lang="en-US" altLang="vi-VN" sz="2800">
                <a:latin typeface="VNI-Times" pitchFamily="2" charset="0"/>
                <a:ea typeface="ＭＳ Ｐゴシック" panose="020B0600070205080204" pitchFamily="34" charset="-128"/>
              </a:rPr>
              <a:t>và </a:t>
            </a:r>
            <a:r>
              <a:rPr lang="en-US" altLang="vi-VN" sz="2800" b="1">
                <a:solidFill>
                  <a:srgbClr val="008000"/>
                </a:solidFill>
                <a:latin typeface="VNI-Times" pitchFamily="2" charset="0"/>
                <a:ea typeface="ＭＳ Ｐゴシック" panose="020B0600070205080204" pitchFamily="34" charset="-128"/>
              </a:rPr>
              <a:t>Dương</a:t>
            </a:r>
            <a:r>
              <a:rPr lang="en-US" altLang="vi-VN" sz="2800">
                <a:latin typeface="VNI-Times" pitchFamily="2" charset="0"/>
                <a:ea typeface="ＭＳ Ｐゴシック" panose="020B0600070205080204" pitchFamily="34" charset="-128"/>
              </a:rPr>
              <a:t>: đối lập nhau, nhưng lại liên hệ tác động lẫn nhau, thống nhất với nhau tạo nên sự vận động phát triển của sự vật </a:t>
            </a:r>
          </a:p>
        </p:txBody>
      </p:sp>
      <p:sp>
        <p:nvSpPr>
          <p:cNvPr id="50181" name="Date Placeholder 1">
            <a:extLst>
              <a:ext uri="{FF2B5EF4-FFF2-40B4-BE49-F238E27FC236}">
                <a16:creationId xmlns:a16="http://schemas.microsoft.com/office/drawing/2014/main" id="{246833AF-9A04-C34B-B3CE-884697E8384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8167F42-4C50-1045-B958-1959FF669DF8}"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0182" name="Footer Placeholder 2">
            <a:extLst>
              <a:ext uri="{FF2B5EF4-FFF2-40B4-BE49-F238E27FC236}">
                <a16:creationId xmlns:a16="http://schemas.microsoft.com/office/drawing/2014/main" id="{34B4B3BA-9A4B-DA4A-9305-7CFD37E486A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0183" name="Slide Number Placeholder 3">
            <a:extLst>
              <a:ext uri="{FF2B5EF4-FFF2-40B4-BE49-F238E27FC236}">
                <a16:creationId xmlns:a16="http://schemas.microsoft.com/office/drawing/2014/main" id="{7BE3F0CA-A5AD-7241-A870-129071A9F4C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96CBB3D-7EE3-F540-A6FC-E3818144C848}" type="slidenum">
              <a:rPr lang="en-US" altLang="vi-VN" smtClean="0">
                <a:solidFill>
                  <a:srgbClr val="1F5281"/>
                </a:solidFill>
                <a:latin typeface="Arial" panose="020B0604020202020204" pitchFamily="34" charset="0"/>
              </a:rPr>
              <a:pPr algn="ctr"/>
              <a:t>15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317074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3" descr="NO_1098">
            <a:extLst>
              <a:ext uri="{FF2B5EF4-FFF2-40B4-BE49-F238E27FC236}">
                <a16:creationId xmlns:a16="http://schemas.microsoft.com/office/drawing/2014/main" id="{28F81151-F1AD-9343-AF0D-434398194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133600"/>
            <a:ext cx="29527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4">
            <a:extLst>
              <a:ext uri="{FF2B5EF4-FFF2-40B4-BE49-F238E27FC236}">
                <a16:creationId xmlns:a16="http://schemas.microsoft.com/office/drawing/2014/main" id="{3F8FB1F6-60A8-A042-9898-E72C359597EA}"/>
              </a:ext>
            </a:extLst>
          </p:cNvPr>
          <p:cNvSpPr>
            <a:spLocks noGrp="1" noChangeArrowheads="1"/>
          </p:cNvSpPr>
          <p:nvPr>
            <p:ph type="body" idx="1"/>
          </p:nvPr>
        </p:nvSpPr>
        <p:spPr>
          <a:xfrm>
            <a:off x="5772150" y="2019300"/>
            <a:ext cx="6065838" cy="3305175"/>
          </a:xfrm>
          <a:ln w="57150" cmpd="thinThick">
            <a:solidFill>
              <a:srgbClr val="008000"/>
            </a:solidFill>
            <a:miter lim="800000"/>
            <a:headEnd/>
            <a:tailEnd/>
          </a:ln>
        </p:spPr>
        <p:txBody>
          <a:bodyPr/>
          <a:lstStyle/>
          <a:p>
            <a:pPr marL="0" indent="0" eaLnBrk="1" hangingPunct="1">
              <a:lnSpc>
                <a:spcPct val="90000"/>
              </a:lnSpc>
              <a:buFont typeface="Arial" panose="020B0604020202020204" pitchFamily="34" charset="0"/>
              <a:buNone/>
            </a:pPr>
            <a:r>
              <a:rPr lang="vi-VN" altLang="vi-VN" sz="2800">
                <a:ea typeface="ＭＳ Ｐゴシック" panose="020B0600070205080204" pitchFamily="34" charset="-128"/>
              </a:rPr>
              <a:t>+ Âm thịnh =&gt; Dương suy và ngược lại.</a:t>
            </a:r>
          </a:p>
          <a:p>
            <a:pPr marL="0" indent="0" eaLnBrk="1" hangingPunct="1">
              <a:lnSpc>
                <a:spcPct val="90000"/>
              </a:lnSpc>
              <a:buFont typeface="Arial" panose="020B0604020202020204" pitchFamily="34" charset="0"/>
              <a:buNone/>
            </a:pPr>
            <a:r>
              <a:rPr lang="vi-VN" altLang="vi-VN" sz="2800">
                <a:ea typeface="ＭＳ Ｐゴシック" panose="020B0600070205080204" pitchFamily="34" charset="-128"/>
              </a:rPr>
              <a:t>+ Âm cùng =&gt; Dương khởi;  Dương cực =&gt; Âm sinh.</a:t>
            </a:r>
          </a:p>
          <a:p>
            <a:pPr marL="0" indent="0" eaLnBrk="1" hangingPunct="1">
              <a:lnSpc>
                <a:spcPct val="90000"/>
              </a:lnSpc>
              <a:buFont typeface="Arial" panose="020B0604020202020204" pitchFamily="34" charset="0"/>
              <a:buNone/>
            </a:pPr>
            <a:r>
              <a:rPr lang="vi-VN" altLang="vi-VN" sz="2800">
                <a:ea typeface="ＭＳ Ｐゴシック" panose="020B0600070205080204" pitchFamily="34" charset="-128"/>
              </a:rPr>
              <a:t>+ Thuần Âm vô dưỡng; thuần dương vô sinh</a:t>
            </a:r>
            <a:r>
              <a:rPr lang="en-US" altLang="vi-VN" sz="2800">
                <a:ea typeface="ＭＳ Ｐゴシック" panose="020B0600070205080204" pitchFamily="34" charset="-128"/>
              </a:rPr>
              <a:t>.</a:t>
            </a:r>
            <a:endParaRPr lang="vi-VN" altLang="vi-VN" sz="2800">
              <a:ea typeface="ＭＳ Ｐゴシック" panose="020B0600070205080204" pitchFamily="34" charset="-128"/>
            </a:endParaRPr>
          </a:p>
          <a:p>
            <a:pPr marL="0" indent="0" eaLnBrk="1" hangingPunct="1">
              <a:lnSpc>
                <a:spcPct val="90000"/>
              </a:lnSpc>
              <a:buFont typeface="Arial" panose="020B0604020202020204" pitchFamily="34" charset="0"/>
              <a:buNone/>
            </a:pPr>
            <a:r>
              <a:rPr lang="vi-VN" altLang="vi-VN" sz="2800">
                <a:ea typeface="ＭＳ Ｐゴシック" panose="020B0600070205080204" pitchFamily="34" charset="-128"/>
              </a:rPr>
              <a:t>+ Trong Âm có Dương và ngược lại.</a:t>
            </a:r>
          </a:p>
        </p:txBody>
      </p:sp>
      <p:pic>
        <p:nvPicPr>
          <p:cNvPr id="51203" name="Picture 5" descr="2005_0902Image0008">
            <a:extLst>
              <a:ext uri="{FF2B5EF4-FFF2-40B4-BE49-F238E27FC236}">
                <a16:creationId xmlns:a16="http://schemas.microsoft.com/office/drawing/2014/main" id="{D818B002-425D-2E49-9905-5F45E6344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5" y="4508500"/>
            <a:ext cx="25209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6">
            <a:extLst>
              <a:ext uri="{FF2B5EF4-FFF2-40B4-BE49-F238E27FC236}">
                <a16:creationId xmlns:a16="http://schemas.microsoft.com/office/drawing/2014/main" id="{11245F7D-72B1-C145-80C9-76C3B928FEB8}"/>
              </a:ext>
            </a:extLst>
          </p:cNvPr>
          <p:cNvSpPr txBox="1">
            <a:spLocks noChangeArrowheads="1"/>
          </p:cNvSpPr>
          <p:nvPr/>
        </p:nvSpPr>
        <p:spPr bwMode="auto">
          <a:xfrm>
            <a:off x="2640013" y="1557338"/>
            <a:ext cx="1936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vi-VN" altLang="vi-VN" sz="2400">
                <a:latin typeface="VNI-Times" pitchFamily="2" charset="0"/>
                <a:ea typeface="SimSun" panose="02010600030101010101" pitchFamily="2" charset="-122"/>
              </a:rPr>
              <a:t>Âm Dương đồ</a:t>
            </a:r>
          </a:p>
        </p:txBody>
      </p:sp>
      <p:sp>
        <p:nvSpPr>
          <p:cNvPr id="51205" name="Text Box 7">
            <a:extLst>
              <a:ext uri="{FF2B5EF4-FFF2-40B4-BE49-F238E27FC236}">
                <a16:creationId xmlns:a16="http://schemas.microsoft.com/office/drawing/2014/main" id="{4689CE99-D0E9-D240-B2D7-A23C9BEF01FE}"/>
              </a:ext>
            </a:extLst>
          </p:cNvPr>
          <p:cNvSpPr txBox="1">
            <a:spLocks noChangeArrowheads="1"/>
          </p:cNvSpPr>
          <p:nvPr/>
        </p:nvSpPr>
        <p:spPr bwMode="auto">
          <a:xfrm>
            <a:off x="1524000" y="3937000"/>
            <a:ext cx="4068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vi-VN" altLang="vi-VN">
                <a:latin typeface="Times New Roman" panose="02020603050405020304" pitchFamily="18" charset="0"/>
                <a:ea typeface="SimSun" panose="02010600030101010101" pitchFamily="2" charset="-122"/>
              </a:rPr>
              <a:t>Một trang bản Chu dịch</a:t>
            </a:r>
          </a:p>
        </p:txBody>
      </p:sp>
      <p:pic>
        <p:nvPicPr>
          <p:cNvPr id="51206" name="Picture 8" descr="2005_0902Image0035">
            <a:extLst>
              <a:ext uri="{FF2B5EF4-FFF2-40B4-BE49-F238E27FC236}">
                <a16:creationId xmlns:a16="http://schemas.microsoft.com/office/drawing/2014/main" id="{0707E0AE-9358-C443-B316-099880A18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508500"/>
            <a:ext cx="15938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Date Placeholder 1">
            <a:extLst>
              <a:ext uri="{FF2B5EF4-FFF2-40B4-BE49-F238E27FC236}">
                <a16:creationId xmlns:a16="http://schemas.microsoft.com/office/drawing/2014/main" id="{4DA22117-E225-8144-B92C-6366BFA7784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8A74627-1067-2E4C-8632-EBF868F29D0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1208" name="Footer Placeholder 2">
            <a:extLst>
              <a:ext uri="{FF2B5EF4-FFF2-40B4-BE49-F238E27FC236}">
                <a16:creationId xmlns:a16="http://schemas.microsoft.com/office/drawing/2014/main" id="{7513FA55-989B-D048-82A6-7BCAD1AEC9C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1209" name="Slide Number Placeholder 3">
            <a:extLst>
              <a:ext uri="{FF2B5EF4-FFF2-40B4-BE49-F238E27FC236}">
                <a16:creationId xmlns:a16="http://schemas.microsoft.com/office/drawing/2014/main" id="{BE93D86D-4FD7-DB49-98A0-5AE42478EAD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D61ED7A-7D21-F841-91D3-4C7C2C8C5AF8}" type="slidenum">
              <a:rPr lang="en-US" altLang="vi-VN" smtClean="0">
                <a:solidFill>
                  <a:srgbClr val="1F5281"/>
                </a:solidFill>
                <a:latin typeface="Arial" panose="020B0604020202020204" pitchFamily="34" charset="0"/>
              </a:rPr>
              <a:pPr algn="ctr"/>
              <a:t>16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30742922"/>
      </p:ext>
    </p:extLst>
  </p:cSld>
  <p:clrMapOvr>
    <a:masterClrMapping/>
  </p:clrMapOvr>
  <p:transition spd="med">
    <p:cover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A73E3C4-04AA-5847-BD61-EFCE68FA8235}"/>
              </a:ext>
            </a:extLst>
          </p:cNvPr>
          <p:cNvSpPr>
            <a:spLocks noGrp="1"/>
          </p:cNvSpPr>
          <p:nvPr>
            <p:ph type="title"/>
          </p:nvPr>
        </p:nvSpPr>
        <p:spPr>
          <a:xfrm>
            <a:off x="2178050" y="376238"/>
            <a:ext cx="8642350" cy="565150"/>
          </a:xfrm>
          <a:extLst>
            <a:ext uri="{91240B29-F687-4F45-9708-019B960494DF}">
              <a14:hiddenLine xmlns:a14="http://schemas.microsoft.com/office/drawing/2010/main" w="76200" cmpd="tri">
                <a:solidFill>
                  <a:srgbClr val="000000"/>
                </a:solidFill>
                <a:miter lim="800000"/>
                <a:headEnd/>
                <a:tailEnd/>
              </a14:hiddenLine>
            </a:ext>
          </a:extLst>
        </p:spPr>
        <p:txBody>
          <a:bodyPr/>
          <a:lstStyle/>
          <a:p>
            <a:pPr eaLnBrk="1" hangingPunct="1"/>
            <a:r>
              <a:rPr lang="en-US" altLang="vi-VN" b="1">
                <a:solidFill>
                  <a:srgbClr val="FF0000"/>
                </a:solidFill>
                <a:ea typeface="ＭＳ Ｐゴシック" panose="020B0600070205080204" pitchFamily="34" charset="-128"/>
              </a:rPr>
              <a:t>Câu hỏi nhỏ</a:t>
            </a:r>
          </a:p>
        </p:txBody>
      </p:sp>
      <p:sp>
        <p:nvSpPr>
          <p:cNvPr id="52226" name="Rectangle 3">
            <a:extLst>
              <a:ext uri="{FF2B5EF4-FFF2-40B4-BE49-F238E27FC236}">
                <a16:creationId xmlns:a16="http://schemas.microsoft.com/office/drawing/2014/main" id="{23137185-4C12-EB48-9088-6D8B75BDA350}"/>
              </a:ext>
            </a:extLst>
          </p:cNvPr>
          <p:cNvSpPr>
            <a:spLocks noGrp="1"/>
          </p:cNvSpPr>
          <p:nvPr>
            <p:ph type="body" idx="1"/>
          </p:nvPr>
        </p:nvSpPr>
        <p:spPr>
          <a:xfrm>
            <a:off x="565150" y="1522413"/>
            <a:ext cx="11120438" cy="3889375"/>
          </a:xfrm>
          <a:extLst>
            <a:ext uri="{91240B29-F687-4F45-9708-019B960494DF}">
              <a14:hiddenLine xmlns:a14="http://schemas.microsoft.com/office/drawing/2010/main" w="76200" cmpd="tri">
                <a:solidFill>
                  <a:srgbClr val="000000"/>
                </a:solidFill>
                <a:miter lim="800000"/>
                <a:headEnd/>
                <a:tailEnd/>
              </a14:hiddenLine>
            </a:ext>
          </a:extLst>
        </p:spPr>
        <p:txBody>
          <a:bodyPr/>
          <a:lstStyle/>
          <a:p>
            <a:pPr algn="just" eaLnBrk="1" hangingPunct="1">
              <a:buFontTx/>
              <a:buNone/>
            </a:pPr>
            <a:r>
              <a:rPr lang="en-US" altLang="vi-VN">
                <a:ea typeface="ＭＳ Ｐゴシック" panose="020B0600070205080204" pitchFamily="34" charset="-128"/>
              </a:rPr>
              <a:t> </a:t>
            </a:r>
          </a:p>
          <a:p>
            <a:pPr algn="just" eaLnBrk="1" hangingPunct="1">
              <a:buFontTx/>
              <a:buNone/>
            </a:pPr>
            <a:endParaRPr lang="en-US" altLang="vi-VN">
              <a:ea typeface="ＭＳ Ｐゴシック" panose="020B0600070205080204" pitchFamily="34" charset="-128"/>
            </a:endParaRPr>
          </a:p>
          <a:p>
            <a:pPr algn="ctr" eaLnBrk="1" hangingPunct="1">
              <a:buFontTx/>
              <a:buNone/>
            </a:pPr>
            <a:r>
              <a:rPr lang="en-US" altLang="vi-VN">
                <a:ea typeface="ＭＳ Ｐゴシック" panose="020B0600070205080204" pitchFamily="34" charset="-128"/>
              </a:rPr>
              <a:t> </a:t>
            </a:r>
            <a:r>
              <a:rPr lang="en-US" altLang="vi-VN" b="1">
                <a:solidFill>
                  <a:srgbClr val="FF0000"/>
                </a:solidFill>
                <a:ea typeface="ＭＳ Ｐゴシック" panose="020B0600070205080204" pitchFamily="34" charset="-128"/>
              </a:rPr>
              <a:t>Việt Nam theo thuyết Trọng âm (Âm thịnh) hay Trọng dương (Dương thịnh)? </a:t>
            </a:r>
          </a:p>
          <a:p>
            <a:pPr algn="ctr" eaLnBrk="1" hangingPunct="1">
              <a:buFontTx/>
              <a:buNone/>
            </a:pPr>
            <a:r>
              <a:rPr lang="en-US" altLang="vi-VN" b="1">
                <a:solidFill>
                  <a:srgbClr val="FF0000"/>
                </a:solidFill>
                <a:ea typeface="ＭＳ Ｐゴシック" panose="020B0600070205080204" pitchFamily="34" charset="-128"/>
              </a:rPr>
              <a:t>Tại sao?</a:t>
            </a:r>
          </a:p>
        </p:txBody>
      </p:sp>
      <p:sp>
        <p:nvSpPr>
          <p:cNvPr id="52227" name="Date Placeholder 1">
            <a:extLst>
              <a:ext uri="{FF2B5EF4-FFF2-40B4-BE49-F238E27FC236}">
                <a16:creationId xmlns:a16="http://schemas.microsoft.com/office/drawing/2014/main" id="{0A7ACF2D-7D1A-A948-816F-6B7F6D12B0F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B35E9BA-7E20-004B-9CD6-61142CAED28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2228" name="Footer Placeholder 2">
            <a:extLst>
              <a:ext uri="{FF2B5EF4-FFF2-40B4-BE49-F238E27FC236}">
                <a16:creationId xmlns:a16="http://schemas.microsoft.com/office/drawing/2014/main" id="{5485D45B-DC7E-6C43-9789-37DE53B0752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2229" name="Slide Number Placeholder 4">
            <a:extLst>
              <a:ext uri="{FF2B5EF4-FFF2-40B4-BE49-F238E27FC236}">
                <a16:creationId xmlns:a16="http://schemas.microsoft.com/office/drawing/2014/main" id="{CC726CF9-1D63-174C-8DC9-6036E75B8835}"/>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4D41929-F6C8-854E-A4BF-89C692C11EC3}" type="slidenum">
              <a:rPr lang="en-US" altLang="vi-VN" smtClean="0">
                <a:solidFill>
                  <a:srgbClr val="1F5281"/>
                </a:solidFill>
                <a:latin typeface="Arial" panose="020B0604020202020204" pitchFamily="34" charset="0"/>
              </a:rPr>
              <a:pPr algn="ctr"/>
              <a:t>17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5045459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EEF99C59-5FF6-0540-A5ED-264B6A6B56BA}"/>
              </a:ext>
            </a:extLst>
          </p:cNvPr>
          <p:cNvSpPr txBox="1">
            <a:spLocks noChangeArrowheads="1"/>
          </p:cNvSpPr>
          <p:nvPr/>
        </p:nvSpPr>
        <p:spPr bwMode="auto">
          <a:xfrm>
            <a:off x="5260975" y="5222875"/>
            <a:ext cx="61912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Cánh ngôn của Hêraclit</a:t>
            </a:r>
          </a:p>
          <a:p>
            <a:pPr algn="ctr">
              <a:spcBef>
                <a:spcPct val="0"/>
              </a:spcBef>
              <a:buFontTx/>
              <a:buNone/>
            </a:pPr>
            <a:r>
              <a:rPr lang="en-US" altLang="vi-VN" sz="20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Mọi cái biến đổi thành lửa và lửa thành mọi cái tựa như trao đổi vàng thành hàng hóa và ngược lại</a:t>
            </a:r>
            <a:r>
              <a:rPr lang="en-US"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vi-VN"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 name="Group 8">
            <a:extLst>
              <a:ext uri="{FF2B5EF4-FFF2-40B4-BE49-F238E27FC236}">
                <a16:creationId xmlns:a16="http://schemas.microsoft.com/office/drawing/2014/main" id="{D49AD3E3-B479-3F42-A4BA-03B6974A11EE}"/>
              </a:ext>
            </a:extLst>
          </p:cNvPr>
          <p:cNvGrpSpPr>
            <a:grpSpLocks/>
          </p:cNvGrpSpPr>
          <p:nvPr/>
        </p:nvGrpSpPr>
        <p:grpSpPr bwMode="auto">
          <a:xfrm>
            <a:off x="5165725" y="2103438"/>
            <a:ext cx="6286500" cy="3051175"/>
            <a:chOff x="431" y="1525"/>
            <a:chExt cx="2585" cy="1813"/>
          </a:xfrm>
        </p:grpSpPr>
        <p:pic>
          <p:nvPicPr>
            <p:cNvPr id="24585" name="Picture 10" descr="3D-70 Ng Chi Thanh (10)">
              <a:extLst>
                <a:ext uri="{FF2B5EF4-FFF2-40B4-BE49-F238E27FC236}">
                  <a16:creationId xmlns:a16="http://schemas.microsoft.com/office/drawing/2014/main" id="{D91ABBED-2481-294F-B56B-8FB82F69D652}"/>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b="6467"/>
            <a:stretch>
              <a:fillRect/>
            </a:stretch>
          </p:blipFill>
          <p:spPr bwMode="auto">
            <a:xfrm>
              <a:off x="431" y="1525"/>
              <a:ext cx="2585" cy="1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4288" name="Group 11">
              <a:extLst>
                <a:ext uri="{FF2B5EF4-FFF2-40B4-BE49-F238E27FC236}">
                  <a16:creationId xmlns:a16="http://schemas.microsoft.com/office/drawing/2014/main" id="{28E24345-A59E-A343-9F14-DEB3DD23B0AB}"/>
                </a:ext>
              </a:extLst>
            </p:cNvPr>
            <p:cNvGrpSpPr>
              <a:grpSpLocks/>
            </p:cNvGrpSpPr>
            <p:nvPr/>
          </p:nvGrpSpPr>
          <p:grpSpPr bwMode="auto">
            <a:xfrm>
              <a:off x="657" y="2115"/>
              <a:ext cx="499" cy="679"/>
              <a:chOff x="703" y="1479"/>
              <a:chExt cx="1542" cy="1905"/>
            </a:xfrm>
          </p:grpSpPr>
          <p:sp>
            <p:nvSpPr>
              <p:cNvPr id="54289" name="Rectangle 12">
                <a:extLst>
                  <a:ext uri="{FF2B5EF4-FFF2-40B4-BE49-F238E27FC236}">
                    <a16:creationId xmlns:a16="http://schemas.microsoft.com/office/drawing/2014/main" id="{43755C5F-179A-0C49-BF68-A560BECBA3BE}"/>
                  </a:ext>
                </a:extLst>
              </p:cNvPr>
              <p:cNvSpPr>
                <a:spLocks noChangeArrowheads="1"/>
              </p:cNvSpPr>
              <p:nvPr/>
            </p:nvSpPr>
            <p:spPr bwMode="auto">
              <a:xfrm>
                <a:off x="703" y="1479"/>
                <a:ext cx="1542" cy="1905"/>
              </a:xfrm>
              <a:prstGeom prst="rect">
                <a:avLst/>
              </a:prstGeom>
              <a:solidFill>
                <a:srgbClr val="FF0000"/>
              </a:solidFill>
              <a:ln w="12700">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2800" b="1">
                  <a:solidFill>
                    <a:srgbClr val="000000"/>
                  </a:solidFill>
                  <a:latin typeface="Times New Roman" panose="02020603050405020304" pitchFamily="18" charset="0"/>
                  <a:ea typeface="SimSun" panose="02010600030101010101" pitchFamily="2" charset="-122"/>
                </a:endParaRPr>
              </a:p>
            </p:txBody>
          </p:sp>
          <p:pic>
            <p:nvPicPr>
              <p:cNvPr id="24588" name="Picture 13" descr="AG00355_">
                <a:extLst>
                  <a:ext uri="{FF2B5EF4-FFF2-40B4-BE49-F238E27FC236}">
                    <a16:creationId xmlns:a16="http://schemas.microsoft.com/office/drawing/2014/main" id="{8021E2FD-E7CD-2D41-A1CC-AD114DFE91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4" y="1752"/>
                <a:ext cx="1315" cy="1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4275" name="Rectangle 15">
            <a:extLst>
              <a:ext uri="{FF2B5EF4-FFF2-40B4-BE49-F238E27FC236}">
                <a16:creationId xmlns:a16="http://schemas.microsoft.com/office/drawing/2014/main" id="{ADD82540-CE68-7445-9A99-91AE95B081DA}"/>
              </a:ext>
            </a:extLst>
          </p:cNvPr>
          <p:cNvSpPr>
            <a:spLocks noChangeArrowheads="1"/>
          </p:cNvSpPr>
          <p:nvPr/>
        </p:nvSpPr>
        <p:spPr bwMode="auto">
          <a:xfrm>
            <a:off x="1444625" y="1822450"/>
            <a:ext cx="2763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Lửa  </a:t>
            </a:r>
          </a:p>
        </p:txBody>
      </p:sp>
      <p:sp>
        <p:nvSpPr>
          <p:cNvPr id="54276" name="TextBox 16">
            <a:extLst>
              <a:ext uri="{FF2B5EF4-FFF2-40B4-BE49-F238E27FC236}">
                <a16:creationId xmlns:a16="http://schemas.microsoft.com/office/drawing/2014/main" id="{4C50CF74-ABB0-6D4C-A3F0-906D8E0E0845}"/>
              </a:ext>
            </a:extLst>
          </p:cNvPr>
          <p:cNvSpPr txBox="1">
            <a:spLocks noChangeArrowheads="1"/>
          </p:cNvSpPr>
          <p:nvPr/>
        </p:nvSpPr>
        <p:spPr bwMode="auto">
          <a:xfrm>
            <a:off x="431800" y="1376363"/>
            <a:ext cx="113284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grpSp>
        <p:nvGrpSpPr>
          <p:cNvPr id="54277" name="Group 1">
            <a:extLst>
              <a:ext uri="{FF2B5EF4-FFF2-40B4-BE49-F238E27FC236}">
                <a16:creationId xmlns:a16="http://schemas.microsoft.com/office/drawing/2014/main" id="{9523D1A9-2D94-074C-9A91-2EC476A13383}"/>
              </a:ext>
            </a:extLst>
          </p:cNvPr>
          <p:cNvGrpSpPr>
            <a:grpSpLocks/>
          </p:cNvGrpSpPr>
          <p:nvPr/>
        </p:nvGrpSpPr>
        <p:grpSpPr bwMode="auto">
          <a:xfrm>
            <a:off x="1357313" y="2509838"/>
            <a:ext cx="2952750" cy="3422650"/>
            <a:chOff x="682625" y="2565400"/>
            <a:chExt cx="2952751" cy="3422789"/>
          </a:xfrm>
        </p:grpSpPr>
        <p:grpSp>
          <p:nvGrpSpPr>
            <p:cNvPr id="54283" name="Group 16">
              <a:extLst>
                <a:ext uri="{FF2B5EF4-FFF2-40B4-BE49-F238E27FC236}">
                  <a16:creationId xmlns:a16="http://schemas.microsoft.com/office/drawing/2014/main" id="{F692373A-8A60-2C43-8686-2C0CA0FC4F1B}"/>
                </a:ext>
              </a:extLst>
            </p:cNvPr>
            <p:cNvGrpSpPr>
              <a:grpSpLocks/>
            </p:cNvGrpSpPr>
            <p:nvPr/>
          </p:nvGrpSpPr>
          <p:grpSpPr bwMode="auto">
            <a:xfrm>
              <a:off x="682625" y="2565400"/>
              <a:ext cx="2952750" cy="2590800"/>
              <a:chOff x="5364163" y="2276475"/>
              <a:chExt cx="2952750" cy="2879725"/>
            </a:xfrm>
          </p:grpSpPr>
          <p:pic>
            <p:nvPicPr>
              <p:cNvPr id="54285" name="Picture 4" descr="ACORN_WR">
                <a:extLst>
                  <a:ext uri="{FF2B5EF4-FFF2-40B4-BE49-F238E27FC236}">
                    <a16:creationId xmlns:a16="http://schemas.microsoft.com/office/drawing/2014/main" id="{D1B82CA8-6F84-D941-A7A6-2825277A5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276475"/>
                <a:ext cx="2952750" cy="2879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4286" name="Picture 8">
                <a:extLst>
                  <a:ext uri="{FF2B5EF4-FFF2-40B4-BE49-F238E27FC236}">
                    <a16:creationId xmlns:a16="http://schemas.microsoft.com/office/drawing/2014/main" id="{6916BE03-CF0B-9C43-B621-882B13673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781300"/>
                <a:ext cx="1011238"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4" name="Rectangle 15">
              <a:extLst>
                <a:ext uri="{FF2B5EF4-FFF2-40B4-BE49-F238E27FC236}">
                  <a16:creationId xmlns:a16="http://schemas.microsoft.com/office/drawing/2014/main" id="{AA1BE0B0-1BFB-BD4E-B26E-8DC29746BFC4}"/>
                </a:ext>
              </a:extLst>
            </p:cNvPr>
            <p:cNvSpPr>
              <a:spLocks noChangeArrowheads="1"/>
            </p:cNvSpPr>
            <p:nvPr/>
          </p:nvSpPr>
          <p:spPr bwMode="auto">
            <a:xfrm>
              <a:off x="682626" y="5157192"/>
              <a:ext cx="29527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Heraclit </a:t>
              </a:r>
            </a:p>
            <a:p>
              <a:pPr algn="ctr">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(520 -460 TCN)  </a:t>
              </a:r>
            </a:p>
          </p:txBody>
        </p:sp>
      </p:grpSp>
      <p:cxnSp>
        <p:nvCxnSpPr>
          <p:cNvPr id="17" name="Straight Connector 16">
            <a:extLst>
              <a:ext uri="{FF2B5EF4-FFF2-40B4-BE49-F238E27FC236}">
                <a16:creationId xmlns:a16="http://schemas.microsoft.com/office/drawing/2014/main" id="{9F47AF1D-EE36-664A-8AFB-B6661B976BCA}"/>
              </a:ext>
            </a:extLst>
          </p:cNvPr>
          <p:cNvCxnSpPr/>
          <p:nvPr/>
        </p:nvCxnSpPr>
        <p:spPr>
          <a:xfrm>
            <a:off x="2062163" y="18891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4279" name="Date Placeholder 2">
            <a:extLst>
              <a:ext uri="{FF2B5EF4-FFF2-40B4-BE49-F238E27FC236}">
                <a16:creationId xmlns:a16="http://schemas.microsoft.com/office/drawing/2014/main" id="{ADB53A56-029B-1C4B-AD62-D687D745912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9CD4FBF-5F07-6344-9724-1566DA0AAE9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4280" name="Footer Placeholder 3">
            <a:extLst>
              <a:ext uri="{FF2B5EF4-FFF2-40B4-BE49-F238E27FC236}">
                <a16:creationId xmlns:a16="http://schemas.microsoft.com/office/drawing/2014/main" id="{41549E2F-2AD5-7E4F-A821-8D33103B280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4281" name="Slide Number Placeholder 4">
            <a:extLst>
              <a:ext uri="{FF2B5EF4-FFF2-40B4-BE49-F238E27FC236}">
                <a16:creationId xmlns:a16="http://schemas.microsoft.com/office/drawing/2014/main" id="{413DBC26-4722-8A4F-9F10-074DB90030C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6B817CE-0321-5C47-A6CB-16A56C1F33D8}" type="slidenum">
              <a:rPr lang="en-US" altLang="vi-VN" smtClean="0">
                <a:solidFill>
                  <a:srgbClr val="1F5281"/>
                </a:solidFill>
                <a:latin typeface="Arial" panose="020B0604020202020204" pitchFamily="34" charset="0"/>
              </a:rPr>
              <a:pPr algn="ctr"/>
              <a:t>18</a:t>
            </a:fld>
            <a:endParaRPr lang="en-US" altLang="vi-VN">
              <a:solidFill>
                <a:srgbClr val="1F5281"/>
              </a:solidFill>
              <a:latin typeface="Arial" panose="020B0604020202020204" pitchFamily="34" charset="0"/>
            </a:endParaRPr>
          </a:p>
        </p:txBody>
      </p:sp>
      <p:sp>
        <p:nvSpPr>
          <p:cNvPr id="54282" name="TextBox 6">
            <a:extLst>
              <a:ext uri="{FF2B5EF4-FFF2-40B4-BE49-F238E27FC236}">
                <a16:creationId xmlns:a16="http://schemas.microsoft.com/office/drawing/2014/main" id="{ED836BF6-CFBF-5448-AE4E-5DEA19FFF647}"/>
              </a:ext>
            </a:extLst>
          </p:cNvPr>
          <p:cNvSpPr txBox="1">
            <a:spLocks noChangeArrowheads="1"/>
          </p:cNvSpPr>
          <p:nvPr/>
        </p:nvSpPr>
        <p:spPr bwMode="auto">
          <a:xfrm>
            <a:off x="2827338" y="387350"/>
            <a:ext cx="83899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642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ppt_x</p:attrName>
                                        </p:attrNameLst>
                                      </p:cBhvr>
                                      <p:tavLst>
                                        <p:tav tm="0">
                                          <p:val>
                                            <p:strVal val="#ppt_x-.2"/>
                                          </p:val>
                                        </p:tav>
                                        <p:tav tm="100000">
                                          <p:val>
                                            <p:strVal val="#ppt_x"/>
                                          </p:val>
                                        </p:tav>
                                      </p:tavLst>
                                    </p:anim>
                                    <p:anim calcmode="lin" valueType="num">
                                      <p:cBhvr>
                                        <p:cTn id="14"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5">
            <a:extLst>
              <a:ext uri="{FF2B5EF4-FFF2-40B4-BE49-F238E27FC236}">
                <a16:creationId xmlns:a16="http://schemas.microsoft.com/office/drawing/2014/main" id="{6F50363A-F046-9B4C-B64A-350A41A037A4}"/>
              </a:ext>
            </a:extLst>
          </p:cNvPr>
          <p:cNvGrpSpPr>
            <a:grpSpLocks/>
          </p:cNvGrpSpPr>
          <p:nvPr/>
        </p:nvGrpSpPr>
        <p:grpSpPr bwMode="auto">
          <a:xfrm>
            <a:off x="784225" y="2446338"/>
            <a:ext cx="3686175" cy="3611562"/>
            <a:chOff x="755575" y="3573016"/>
            <a:chExt cx="2520281" cy="3096344"/>
          </a:xfrm>
        </p:grpSpPr>
        <p:pic>
          <p:nvPicPr>
            <p:cNvPr id="59394" name="Picture 2" descr="Image result for anaximander nha triet hoc hy lap">
              <a:extLst>
                <a:ext uri="{FF2B5EF4-FFF2-40B4-BE49-F238E27FC236}">
                  <a16:creationId xmlns:a16="http://schemas.microsoft.com/office/drawing/2014/main" id="{FF21664C-2074-C04D-BE44-42BDDD73B37C}"/>
                </a:ext>
              </a:extLst>
            </p:cNvPr>
            <p:cNvPicPr>
              <a:picLocks noChangeAspect="1" noChangeArrowheads="1"/>
            </p:cNvPicPr>
            <p:nvPr/>
          </p:nvPicPr>
          <p:blipFill>
            <a:blip r:embed="rId2"/>
            <a:srcRect/>
            <a:stretch>
              <a:fillRect/>
            </a:stretch>
          </p:blipFill>
          <p:spPr bwMode="auto">
            <a:xfrm>
              <a:off x="755575" y="3573016"/>
              <a:ext cx="2350960" cy="28799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5307" name="Picture 3">
              <a:extLst>
                <a:ext uri="{FF2B5EF4-FFF2-40B4-BE49-F238E27FC236}">
                  <a16:creationId xmlns:a16="http://schemas.microsoft.com/office/drawing/2014/main" id="{48EC7E63-F315-EA45-98C6-C554EE4B7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5" y="4293096"/>
              <a:ext cx="252028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298" name="Rectangle 8">
            <a:extLst>
              <a:ext uri="{FF2B5EF4-FFF2-40B4-BE49-F238E27FC236}">
                <a16:creationId xmlns:a16="http://schemas.microsoft.com/office/drawing/2014/main" id="{3FDE5EF3-18CC-B240-AA72-B940F046D05E}"/>
              </a:ext>
            </a:extLst>
          </p:cNvPr>
          <p:cNvSpPr>
            <a:spLocks noChangeArrowheads="1"/>
          </p:cNvSpPr>
          <p:nvPr/>
        </p:nvSpPr>
        <p:spPr bwMode="auto">
          <a:xfrm>
            <a:off x="5380038" y="2541588"/>
            <a:ext cx="5180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Nhà triết học Anaximander  </a:t>
            </a:r>
          </a:p>
        </p:txBody>
      </p:sp>
      <p:sp>
        <p:nvSpPr>
          <p:cNvPr id="10" name="Text Box 2">
            <a:extLst>
              <a:ext uri="{FF2B5EF4-FFF2-40B4-BE49-F238E27FC236}">
                <a16:creationId xmlns:a16="http://schemas.microsoft.com/office/drawing/2014/main" id="{6D4DF38E-EB1A-534E-A78D-5BA03D527067}"/>
              </a:ext>
            </a:extLst>
          </p:cNvPr>
          <p:cNvSpPr txBox="1">
            <a:spLocks noChangeArrowheads="1"/>
          </p:cNvSpPr>
          <p:nvPr/>
        </p:nvSpPr>
        <p:spPr bwMode="auto">
          <a:xfrm>
            <a:off x="4470400" y="3702050"/>
            <a:ext cx="7045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i="1">
                <a:solidFill>
                  <a:srgbClr val="000099"/>
                </a:solidFill>
                <a:latin typeface="Times New Roman" panose="02020603050405020304" pitchFamily="18" charset="0"/>
                <a:ea typeface="SimSun" panose="02010600030101010101" pitchFamily="2" charset="-122"/>
                <a:cs typeface="Times New Roman" panose="02020603050405020304" pitchFamily="18" charset="0"/>
              </a:rPr>
              <a:t>Vật chất là Không khí</a:t>
            </a:r>
            <a:endParaRPr lang="en-US" altLang="vi-VN"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300" name="TextBox 16">
            <a:extLst>
              <a:ext uri="{FF2B5EF4-FFF2-40B4-BE49-F238E27FC236}">
                <a16:creationId xmlns:a16="http://schemas.microsoft.com/office/drawing/2014/main" id="{7471DDD8-33CF-2943-958E-EAC5E459BB2C}"/>
              </a:ext>
            </a:extLst>
          </p:cNvPr>
          <p:cNvSpPr txBox="1">
            <a:spLocks noChangeArrowheads="1"/>
          </p:cNvSpPr>
          <p:nvPr/>
        </p:nvSpPr>
        <p:spPr bwMode="auto">
          <a:xfrm>
            <a:off x="431800" y="1555750"/>
            <a:ext cx="1132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2" name="Straight Connector 11">
            <a:extLst>
              <a:ext uri="{FF2B5EF4-FFF2-40B4-BE49-F238E27FC236}">
                <a16:creationId xmlns:a16="http://schemas.microsoft.com/office/drawing/2014/main" id="{1E73F941-FC9F-D64C-9C53-8328D0078FFF}"/>
              </a:ext>
            </a:extLst>
          </p:cNvPr>
          <p:cNvCxnSpPr/>
          <p:nvPr/>
        </p:nvCxnSpPr>
        <p:spPr>
          <a:xfrm>
            <a:off x="202723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5302" name="Date Placeholder 1">
            <a:extLst>
              <a:ext uri="{FF2B5EF4-FFF2-40B4-BE49-F238E27FC236}">
                <a16:creationId xmlns:a16="http://schemas.microsoft.com/office/drawing/2014/main" id="{E477E6E5-A6B9-314D-AD50-07310EF78FE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3FFBEAF-D849-2F4E-A362-4CE930C392F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5303" name="Footer Placeholder 2">
            <a:extLst>
              <a:ext uri="{FF2B5EF4-FFF2-40B4-BE49-F238E27FC236}">
                <a16:creationId xmlns:a16="http://schemas.microsoft.com/office/drawing/2014/main" id="{1B395BAB-BBCD-2E4B-8B46-3E6403956D1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5304" name="Slide Number Placeholder 3">
            <a:extLst>
              <a:ext uri="{FF2B5EF4-FFF2-40B4-BE49-F238E27FC236}">
                <a16:creationId xmlns:a16="http://schemas.microsoft.com/office/drawing/2014/main" id="{0D5259ED-EE52-774A-9E7E-DD05B813226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31109D0-E12D-1846-B3DE-BD94A372655A}" type="slidenum">
              <a:rPr lang="en-US" altLang="vi-VN" smtClean="0">
                <a:solidFill>
                  <a:srgbClr val="1F5281"/>
                </a:solidFill>
                <a:latin typeface="Arial" panose="020B0604020202020204" pitchFamily="34" charset="0"/>
              </a:rPr>
              <a:pPr algn="ctr"/>
              <a:t>19</a:t>
            </a:fld>
            <a:endParaRPr lang="en-US" altLang="vi-VN">
              <a:solidFill>
                <a:srgbClr val="1F5281"/>
              </a:solidFill>
              <a:latin typeface="Arial" panose="020B0604020202020204" pitchFamily="34" charset="0"/>
            </a:endParaRPr>
          </a:p>
        </p:txBody>
      </p:sp>
      <p:sp>
        <p:nvSpPr>
          <p:cNvPr id="55305" name="TextBox 6">
            <a:extLst>
              <a:ext uri="{FF2B5EF4-FFF2-40B4-BE49-F238E27FC236}">
                <a16:creationId xmlns:a16="http://schemas.microsoft.com/office/drawing/2014/main" id="{36ECF187-B66E-924D-A5FB-783F81B5FD1A}"/>
              </a:ext>
            </a:extLst>
          </p:cNvPr>
          <p:cNvSpPr txBox="1">
            <a:spLocks noChangeArrowheads="1"/>
          </p:cNvSpPr>
          <p:nvPr/>
        </p:nvSpPr>
        <p:spPr bwMode="auto">
          <a:xfrm>
            <a:off x="2754313" y="493713"/>
            <a:ext cx="838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078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1">
            <a:extLst>
              <a:ext uri="{FF2B5EF4-FFF2-40B4-BE49-F238E27FC236}">
                <a16:creationId xmlns:a16="http://schemas.microsoft.com/office/drawing/2014/main" id="{9C5483C0-E303-3547-AB8F-9722AFFE53AA}"/>
              </a:ext>
            </a:extLst>
          </p:cNvPr>
          <p:cNvSpPr>
            <a:spLocks noGrp="1"/>
          </p:cNvSpPr>
          <p:nvPr>
            <p:ph type="dt" sz="quarter" idx="10"/>
          </p:nvPr>
        </p:nvSpPr>
        <p:spPr bwMode="auto">
          <a:xfrm>
            <a:off x="1644650" y="6356350"/>
            <a:ext cx="24701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310C540-5C80-C54C-A09F-DD7EDEF235F0}" type="datetime1">
              <a:rPr lang="vi-VN" altLang="en-US" smtClean="0">
                <a:solidFill>
                  <a:srgbClr val="898989"/>
                </a:solidFill>
                <a:latin typeface="Times New Roman" panose="02020603050405020304" pitchFamily="18" charset="0"/>
              </a:rPr>
              <a:pPr/>
              <a:t>11/07/2022</a:t>
            </a:fld>
            <a:endParaRPr lang="en-US" altLang="en-US">
              <a:solidFill>
                <a:srgbClr val="898989"/>
              </a:solidFill>
              <a:latin typeface="Times New Roman" panose="02020603050405020304" pitchFamily="18" charset="0"/>
            </a:endParaRPr>
          </a:p>
        </p:txBody>
      </p:sp>
      <p:sp>
        <p:nvSpPr>
          <p:cNvPr id="36866" name="Footer Placeholder 2">
            <a:extLst>
              <a:ext uri="{FF2B5EF4-FFF2-40B4-BE49-F238E27FC236}">
                <a16:creationId xmlns:a16="http://schemas.microsoft.com/office/drawing/2014/main" id="{8042C288-4ECA-7F4B-B946-4E7226E1E656}"/>
              </a:ext>
            </a:extLst>
          </p:cNvPr>
          <p:cNvSpPr>
            <a:spLocks noGrp="1"/>
          </p:cNvSpPr>
          <p:nvPr>
            <p:ph type="ftr" sz="quarter" idx="11"/>
          </p:nvPr>
        </p:nvSpPr>
        <p:spPr bwMode="auto">
          <a:xfrm>
            <a:off x="4191000" y="6356350"/>
            <a:ext cx="335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en-US">
                <a:solidFill>
                  <a:srgbClr val="898989"/>
                </a:solidFill>
                <a:latin typeface="Times New Roman" panose="02020603050405020304" pitchFamily="18" charset="0"/>
              </a:rPr>
              <a:t>Chương 2: Chủ nghĩa duy vật biện chứng</a:t>
            </a:r>
            <a:endParaRPr lang="en-US" altLang="en-US">
              <a:solidFill>
                <a:srgbClr val="898989"/>
              </a:solidFill>
              <a:latin typeface="Times New Roman" panose="02020603050405020304" pitchFamily="18" charset="0"/>
            </a:endParaRPr>
          </a:p>
        </p:txBody>
      </p:sp>
      <p:sp>
        <p:nvSpPr>
          <p:cNvPr id="36867" name="Slide Number Placeholder 4">
            <a:extLst>
              <a:ext uri="{FF2B5EF4-FFF2-40B4-BE49-F238E27FC236}">
                <a16:creationId xmlns:a16="http://schemas.microsoft.com/office/drawing/2014/main" id="{D9E2244E-35D1-8947-BE37-BE39CD2EB63B}"/>
              </a:ext>
            </a:extLst>
          </p:cNvPr>
          <p:cNvSpPr>
            <a:spLocks noGrp="1"/>
          </p:cNvSpPr>
          <p:nvPr>
            <p:ph type="sldNum" sz="quarter" idx="12"/>
          </p:nvPr>
        </p:nvSpPr>
        <p:spPr bwMode="auto">
          <a:xfrm>
            <a:off x="7740650" y="6356350"/>
            <a:ext cx="24701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0C8E5EC-579B-0645-B011-CEAE82D0655A}" type="slidenum">
              <a:rPr lang="en-US" altLang="en-US" smtClean="0">
                <a:solidFill>
                  <a:srgbClr val="898989"/>
                </a:solidFill>
                <a:latin typeface="Times New Roman" panose="02020603050405020304" pitchFamily="18" charset="0"/>
              </a:rPr>
              <a:pPr/>
              <a:t>2</a:t>
            </a:fld>
            <a:endParaRPr lang="en-US" altLang="en-US">
              <a:solidFill>
                <a:srgbClr val="898989"/>
              </a:solidFill>
              <a:latin typeface="Times New Roman" panose="02020603050405020304" pitchFamily="18" charset="0"/>
            </a:endParaRPr>
          </a:p>
        </p:txBody>
      </p:sp>
      <p:sp>
        <p:nvSpPr>
          <p:cNvPr id="36868" name="Title 1">
            <a:extLst>
              <a:ext uri="{FF2B5EF4-FFF2-40B4-BE49-F238E27FC236}">
                <a16:creationId xmlns:a16="http://schemas.microsoft.com/office/drawing/2014/main" id="{FF6D7C02-D7AD-A542-88D9-BC988FAD07D4}"/>
              </a:ext>
            </a:extLst>
          </p:cNvPr>
          <p:cNvSpPr>
            <a:spLocks noGrp="1"/>
          </p:cNvSpPr>
          <p:nvPr>
            <p:ph type="title"/>
          </p:nvPr>
        </p:nvSpPr>
        <p:spPr>
          <a:xfrm>
            <a:off x="2851150" y="63500"/>
            <a:ext cx="8794750" cy="1241425"/>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Chương II</a:t>
            </a:r>
            <a:b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CHỦ NGHĨA DUY VẬT BIỆN CHỨNG</a:t>
            </a:r>
          </a:p>
        </p:txBody>
      </p:sp>
      <p:pic>
        <p:nvPicPr>
          <p:cNvPr id="2" name="Picture 1">
            <a:extLst>
              <a:ext uri="{FF2B5EF4-FFF2-40B4-BE49-F238E27FC236}">
                <a16:creationId xmlns:a16="http://schemas.microsoft.com/office/drawing/2014/main" id="{A421E487-B68F-4C4B-ABD7-5009B93F37AB}"/>
              </a:ext>
            </a:extLst>
          </p:cNvPr>
          <p:cNvPicPr>
            <a:picLocks noChangeAspect="1"/>
          </p:cNvPicPr>
          <p:nvPr/>
        </p:nvPicPr>
        <p:blipFill>
          <a:blip r:embed="rId2"/>
          <a:stretch>
            <a:fillRect/>
          </a:stretch>
        </p:blipFill>
        <p:spPr>
          <a:xfrm>
            <a:off x="7212013" y="1758950"/>
            <a:ext cx="4692650" cy="4378325"/>
          </a:xfrm>
          <a:prstGeom prst="rect">
            <a:avLst/>
          </a:prstGeom>
          <a:solidFill>
            <a:schemeClr val="accent3">
              <a:lumMod val="40000"/>
              <a:lumOff val="60000"/>
            </a:schemeClr>
          </a:solidFill>
        </p:spPr>
      </p:pic>
      <p:pic>
        <p:nvPicPr>
          <p:cNvPr id="5" name="Picture 4">
            <a:extLst>
              <a:ext uri="{FF2B5EF4-FFF2-40B4-BE49-F238E27FC236}">
                <a16:creationId xmlns:a16="http://schemas.microsoft.com/office/drawing/2014/main" id="{BB2D7B87-22E6-7046-8768-6AC6837A6127}"/>
              </a:ext>
            </a:extLst>
          </p:cNvPr>
          <p:cNvPicPr>
            <a:picLocks noChangeAspect="1"/>
          </p:cNvPicPr>
          <p:nvPr/>
        </p:nvPicPr>
        <p:blipFill>
          <a:blip r:embed="rId3"/>
          <a:stretch>
            <a:fillRect/>
          </a:stretch>
        </p:blipFill>
        <p:spPr>
          <a:xfrm>
            <a:off x="363538" y="1676400"/>
            <a:ext cx="6589712" cy="4460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033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s?iD0uaHnQxD8sEkLvgQdRB8emloHF0RphiShLmCNy4K0">
            <a:extLst>
              <a:ext uri="{FF2B5EF4-FFF2-40B4-BE49-F238E27FC236}">
                <a16:creationId xmlns:a16="http://schemas.microsoft.com/office/drawing/2014/main" id="{5D358FD9-0BF5-E442-9069-E84FD3694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16"/>
          <a:stretch>
            <a:fillRect/>
          </a:stretch>
        </p:blipFill>
        <p:spPr bwMode="auto">
          <a:xfrm>
            <a:off x="4732338" y="2768600"/>
            <a:ext cx="1944687" cy="2482850"/>
          </a:xfrm>
          <a:prstGeom prst="rect">
            <a:avLst/>
          </a:prstGeom>
          <a:solidFill>
            <a:srgbClr val="DBDAC2"/>
          </a:solidFill>
          <a:ln w="9525">
            <a:solidFill>
              <a:srgbClr val="DBDAC2"/>
            </a:solidFill>
            <a:miter lim="800000"/>
            <a:headEnd/>
            <a:tailEnd/>
          </a:ln>
        </p:spPr>
      </p:pic>
      <p:grpSp>
        <p:nvGrpSpPr>
          <p:cNvPr id="56322" name="Group 3">
            <a:extLst>
              <a:ext uri="{FF2B5EF4-FFF2-40B4-BE49-F238E27FC236}">
                <a16:creationId xmlns:a16="http://schemas.microsoft.com/office/drawing/2014/main" id="{B4C1C949-B25F-154A-8F6B-E04572BE58A8}"/>
              </a:ext>
            </a:extLst>
          </p:cNvPr>
          <p:cNvGrpSpPr>
            <a:grpSpLocks/>
          </p:cNvGrpSpPr>
          <p:nvPr/>
        </p:nvGrpSpPr>
        <p:grpSpPr bwMode="auto">
          <a:xfrm>
            <a:off x="7654925" y="2314575"/>
            <a:ext cx="3821113" cy="3455988"/>
            <a:chOff x="5929313" y="2853034"/>
            <a:chExt cx="2459037" cy="3455691"/>
          </a:xfrm>
        </p:grpSpPr>
        <p:pic>
          <p:nvPicPr>
            <p:cNvPr id="56337" name="Picture 8" descr="j0354516">
              <a:extLst>
                <a:ext uri="{FF2B5EF4-FFF2-40B4-BE49-F238E27FC236}">
                  <a16:creationId xmlns:a16="http://schemas.microsoft.com/office/drawing/2014/main" id="{CE4C7D68-C034-0C49-B24E-C8C2BB13AA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18213" y="2853034"/>
              <a:ext cx="237013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8" name="Text Box 10">
              <a:extLst>
                <a:ext uri="{FF2B5EF4-FFF2-40B4-BE49-F238E27FC236}">
                  <a16:creationId xmlns:a16="http://schemas.microsoft.com/office/drawing/2014/main" id="{098D28B4-42A2-E446-A55A-318B24509464}"/>
                </a:ext>
              </a:extLst>
            </p:cNvPr>
            <p:cNvSpPr txBox="1">
              <a:spLocks noChangeArrowheads="1"/>
            </p:cNvSpPr>
            <p:nvPr/>
          </p:nvSpPr>
          <p:spPr bwMode="auto">
            <a:xfrm>
              <a:off x="5929313" y="5478463"/>
              <a:ext cx="2397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Mô hình của vật lý học hiện đại</a:t>
              </a:r>
            </a:p>
          </p:txBody>
        </p:sp>
      </p:grpSp>
      <p:grpSp>
        <p:nvGrpSpPr>
          <p:cNvPr id="56323" name="Group 2">
            <a:extLst>
              <a:ext uri="{FF2B5EF4-FFF2-40B4-BE49-F238E27FC236}">
                <a16:creationId xmlns:a16="http://schemas.microsoft.com/office/drawing/2014/main" id="{514EF89A-7211-8C46-8F64-9E009B47461A}"/>
              </a:ext>
            </a:extLst>
          </p:cNvPr>
          <p:cNvGrpSpPr>
            <a:grpSpLocks/>
          </p:cNvGrpSpPr>
          <p:nvPr/>
        </p:nvGrpSpPr>
        <p:grpSpPr bwMode="auto">
          <a:xfrm>
            <a:off x="881063" y="2314575"/>
            <a:ext cx="2735262" cy="3578225"/>
            <a:chOff x="323084" y="2348880"/>
            <a:chExt cx="2736354" cy="3928194"/>
          </a:xfrm>
        </p:grpSpPr>
        <p:grpSp>
          <p:nvGrpSpPr>
            <p:cNvPr id="56333" name="Group 1">
              <a:extLst>
                <a:ext uri="{FF2B5EF4-FFF2-40B4-BE49-F238E27FC236}">
                  <a16:creationId xmlns:a16="http://schemas.microsoft.com/office/drawing/2014/main" id="{77FAD768-C81B-224C-8159-12693CE4E77E}"/>
                </a:ext>
              </a:extLst>
            </p:cNvPr>
            <p:cNvGrpSpPr>
              <a:grpSpLocks/>
            </p:cNvGrpSpPr>
            <p:nvPr/>
          </p:nvGrpSpPr>
          <p:grpSpPr bwMode="auto">
            <a:xfrm>
              <a:off x="323084" y="2348880"/>
              <a:ext cx="2736354" cy="3264520"/>
              <a:chOff x="323084" y="2348880"/>
              <a:chExt cx="2736354" cy="3264520"/>
            </a:xfrm>
          </p:grpSpPr>
          <p:pic>
            <p:nvPicPr>
              <p:cNvPr id="6" name="Picture 5" descr="frame">
                <a:extLst>
                  <a:ext uri="{FF2B5EF4-FFF2-40B4-BE49-F238E27FC236}">
                    <a16:creationId xmlns:a16="http://schemas.microsoft.com/office/drawing/2014/main" id="{AC9878A8-6340-314F-AE6F-DBA860196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84" y="2348880"/>
                <a:ext cx="2736354" cy="3264520"/>
              </a:xfrm>
              <a:prstGeom prst="rect">
                <a:avLst/>
              </a:prstGeom>
              <a:ln>
                <a:noFill/>
              </a:ln>
              <a:effectLst>
                <a:softEdge rad="112500"/>
              </a:effectLst>
            </p:spPr>
          </p:pic>
          <p:pic>
            <p:nvPicPr>
              <p:cNvPr id="7" name="Picture 6" descr="Democritus">
                <a:hlinkClick r:id="rId5"/>
                <a:extLst>
                  <a:ext uri="{FF2B5EF4-FFF2-40B4-BE49-F238E27FC236}">
                    <a16:creationId xmlns:a16="http://schemas.microsoft.com/office/drawing/2014/main" id="{590FB7C9-B7B9-CE40-8550-17AE5C58C7F8}"/>
                  </a:ext>
                </a:extLst>
              </p:cNvPr>
              <p:cNvPicPr>
                <a:picLocks noChangeAspect="1" noChangeArrowheads="1"/>
              </p:cNvPicPr>
              <p:nvPr/>
            </p:nvPicPr>
            <p:blipFill>
              <a:blip r:embed="rId6">
                <a:lum contrast="30000"/>
                <a:extLst>
                  <a:ext uri="{28A0092B-C50C-407E-A947-70E740481C1C}">
                    <a14:useLocalDpi xmlns:a14="http://schemas.microsoft.com/office/drawing/2010/main" val="0"/>
                  </a:ext>
                </a:extLst>
              </a:blip>
              <a:srcRect/>
              <a:stretch>
                <a:fillRect/>
              </a:stretch>
            </p:blipFill>
            <p:spPr bwMode="auto">
              <a:xfrm>
                <a:off x="626514" y="2767159"/>
                <a:ext cx="2072829" cy="2470763"/>
              </a:xfrm>
              <a:prstGeom prst="rect">
                <a:avLst/>
              </a:prstGeom>
              <a:ln>
                <a:noFill/>
              </a:ln>
              <a:effectLst>
                <a:softEdge rad="112500"/>
              </a:effectLst>
            </p:spPr>
          </p:pic>
        </p:grpSp>
        <p:sp>
          <p:nvSpPr>
            <p:cNvPr id="56334" name="Text Box 11">
              <a:extLst>
                <a:ext uri="{FF2B5EF4-FFF2-40B4-BE49-F238E27FC236}">
                  <a16:creationId xmlns:a16="http://schemas.microsoft.com/office/drawing/2014/main" id="{3C212848-A082-AE43-9D65-783F823A0031}"/>
                </a:ext>
              </a:extLst>
            </p:cNvPr>
            <p:cNvSpPr txBox="1">
              <a:spLocks noChangeArrowheads="1"/>
            </p:cNvSpPr>
            <p:nvPr/>
          </p:nvSpPr>
          <p:spPr bwMode="auto">
            <a:xfrm>
              <a:off x="323528" y="5445224"/>
              <a:ext cx="2540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Đê - mô - crít</a:t>
              </a:r>
            </a:p>
            <a:p>
              <a:pPr algn="ctr">
                <a:spcBef>
                  <a:spcPct val="0"/>
                </a:spcBef>
                <a:buFontTx/>
                <a:buNone/>
              </a:pPr>
              <a:r>
                <a:rPr lang="en-US" altLang="vi-VN" sz="24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460 - 370 TCN</a:t>
              </a:r>
            </a:p>
          </p:txBody>
        </p:sp>
      </p:grpSp>
      <p:sp>
        <p:nvSpPr>
          <p:cNvPr id="56324" name="AutoShape 2" descr="Image result for vat chat la nguyen tu">
            <a:extLst>
              <a:ext uri="{FF2B5EF4-FFF2-40B4-BE49-F238E27FC236}">
                <a16:creationId xmlns:a16="http://schemas.microsoft.com/office/drawing/2014/main" id="{2D9F9B99-6D6E-7047-B945-1AAFCB38FDF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1F5281"/>
              </a:solidFill>
              <a:latin typeface="Arial" panose="020B0604020202020204" pitchFamily="34" charset="0"/>
            </a:endParaRPr>
          </a:p>
        </p:txBody>
      </p:sp>
      <p:sp>
        <p:nvSpPr>
          <p:cNvPr id="56325" name="AutoShape 4" descr="Image result for vat chat la nguyen tu">
            <a:extLst>
              <a:ext uri="{FF2B5EF4-FFF2-40B4-BE49-F238E27FC236}">
                <a16:creationId xmlns:a16="http://schemas.microsoft.com/office/drawing/2014/main" id="{A9BBFA7F-36FE-F941-9D89-04EE3ACD307E}"/>
              </a:ext>
            </a:extLst>
          </p:cNvPr>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1F5281"/>
              </a:solidFill>
              <a:latin typeface="Arial" panose="020B0604020202020204" pitchFamily="34" charset="0"/>
            </a:endParaRPr>
          </a:p>
        </p:txBody>
      </p:sp>
      <p:sp>
        <p:nvSpPr>
          <p:cNvPr id="56326" name="Rectangle 13">
            <a:extLst>
              <a:ext uri="{FF2B5EF4-FFF2-40B4-BE49-F238E27FC236}">
                <a16:creationId xmlns:a16="http://schemas.microsoft.com/office/drawing/2014/main" id="{4D6BC085-C8BF-FB44-860D-32B73C2D09E2}"/>
              </a:ext>
            </a:extLst>
          </p:cNvPr>
          <p:cNvSpPr>
            <a:spLocks noChangeArrowheads="1"/>
          </p:cNvSpPr>
          <p:nvPr/>
        </p:nvSpPr>
        <p:spPr bwMode="auto">
          <a:xfrm>
            <a:off x="4011613" y="1852613"/>
            <a:ext cx="4167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nguyên tử  </a:t>
            </a:r>
          </a:p>
        </p:txBody>
      </p:sp>
      <p:sp>
        <p:nvSpPr>
          <p:cNvPr id="56327" name="TextBox 16">
            <a:extLst>
              <a:ext uri="{FF2B5EF4-FFF2-40B4-BE49-F238E27FC236}">
                <a16:creationId xmlns:a16="http://schemas.microsoft.com/office/drawing/2014/main" id="{1AA29E2A-C3AD-6C41-9C4B-A4754F1C3114}"/>
              </a:ext>
            </a:extLst>
          </p:cNvPr>
          <p:cNvSpPr txBox="1">
            <a:spLocks noChangeArrowheads="1"/>
          </p:cNvSpPr>
          <p:nvPr/>
        </p:nvSpPr>
        <p:spPr bwMode="auto">
          <a:xfrm>
            <a:off x="430213" y="1397000"/>
            <a:ext cx="1132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8" name="Straight Connector 17">
            <a:extLst>
              <a:ext uri="{FF2B5EF4-FFF2-40B4-BE49-F238E27FC236}">
                <a16:creationId xmlns:a16="http://schemas.microsoft.com/office/drawing/2014/main" id="{22280367-2997-EE4F-A399-E5C52A874DF2}"/>
              </a:ext>
            </a:extLst>
          </p:cNvPr>
          <p:cNvCxnSpPr/>
          <p:nvPr/>
        </p:nvCxnSpPr>
        <p:spPr>
          <a:xfrm>
            <a:off x="21367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6329" name="Date Placeholder 1">
            <a:extLst>
              <a:ext uri="{FF2B5EF4-FFF2-40B4-BE49-F238E27FC236}">
                <a16:creationId xmlns:a16="http://schemas.microsoft.com/office/drawing/2014/main" id="{95E72C03-515D-9248-AC72-37286DC4F7A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4D3F102-46EA-AF4C-9C6F-0A8DEE40D60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6330" name="Footer Placeholder 2">
            <a:extLst>
              <a:ext uri="{FF2B5EF4-FFF2-40B4-BE49-F238E27FC236}">
                <a16:creationId xmlns:a16="http://schemas.microsoft.com/office/drawing/2014/main" id="{914A37A3-9E0A-D142-8518-0F2DDCFCF0D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6331" name="Slide Number Placeholder 3">
            <a:extLst>
              <a:ext uri="{FF2B5EF4-FFF2-40B4-BE49-F238E27FC236}">
                <a16:creationId xmlns:a16="http://schemas.microsoft.com/office/drawing/2014/main" id="{F302ACD9-6FB9-B94C-A271-18A28B82A54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3D3A489-E6AD-8B43-BF40-414EDA98E762}" type="slidenum">
              <a:rPr lang="en-US" altLang="vi-VN" smtClean="0">
                <a:solidFill>
                  <a:srgbClr val="1F5281"/>
                </a:solidFill>
                <a:latin typeface="Arial" panose="020B0604020202020204" pitchFamily="34" charset="0"/>
              </a:rPr>
              <a:pPr algn="ctr"/>
              <a:t>20</a:t>
            </a:fld>
            <a:endParaRPr lang="en-US" altLang="vi-VN">
              <a:solidFill>
                <a:srgbClr val="1F5281"/>
              </a:solidFill>
              <a:latin typeface="Arial" panose="020B0604020202020204" pitchFamily="34" charset="0"/>
            </a:endParaRPr>
          </a:p>
        </p:txBody>
      </p:sp>
      <p:sp>
        <p:nvSpPr>
          <p:cNvPr id="56332" name="TextBox 6">
            <a:extLst>
              <a:ext uri="{FF2B5EF4-FFF2-40B4-BE49-F238E27FC236}">
                <a16:creationId xmlns:a16="http://schemas.microsoft.com/office/drawing/2014/main" id="{41D3FFFF-9E0D-5D4F-B8EA-62DA05FEC05F}"/>
              </a:ext>
            </a:extLst>
          </p:cNvPr>
          <p:cNvSpPr txBox="1">
            <a:spLocks noChangeArrowheads="1"/>
          </p:cNvSpPr>
          <p:nvPr/>
        </p:nvSpPr>
        <p:spPr bwMode="auto">
          <a:xfrm>
            <a:off x="2754313" y="493713"/>
            <a:ext cx="838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0750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0" fill="hold"/>
                                        <p:tgtEl>
                                          <p:spTgt spid="8"/>
                                        </p:tgtEl>
                                        <p:attrNameLst>
                                          <p:attrName>ppt_w</p:attrName>
                                        </p:attrNameLst>
                                      </p:cBhvr>
                                      <p:tavLst>
                                        <p:tav tm="0">
                                          <p:val>
                                            <p:fltVal val="0"/>
                                          </p:val>
                                        </p:tav>
                                        <p:tav tm="100000">
                                          <p:val>
                                            <p:strVal val="#ppt_w"/>
                                          </p:val>
                                        </p:tav>
                                      </p:tavLst>
                                    </p:anim>
                                    <p:anim calcmode="lin" valueType="num">
                                      <p:cBhvr>
                                        <p:cTn id="8" dur="3000" fill="hold"/>
                                        <p:tgtEl>
                                          <p:spTgt spid="8"/>
                                        </p:tgtEl>
                                        <p:attrNameLst>
                                          <p:attrName>ppt_h</p:attrName>
                                        </p:attrNameLst>
                                      </p:cBhvr>
                                      <p:tavLst>
                                        <p:tav tm="0">
                                          <p:val>
                                            <p:fltVal val="0"/>
                                          </p:val>
                                        </p:tav>
                                        <p:tav tm="100000">
                                          <p:val>
                                            <p:strVal val="#ppt_h"/>
                                          </p:val>
                                        </p:tav>
                                      </p:tavLst>
                                    </p:anim>
                                    <p:anim calcmode="lin" valueType="num">
                                      <p:cBhvr>
                                        <p:cTn id="9" dur="3000" fill="hold"/>
                                        <p:tgtEl>
                                          <p:spTgt spid="8"/>
                                        </p:tgtEl>
                                        <p:attrNameLst>
                                          <p:attrName>style.rotation</p:attrName>
                                        </p:attrNameLst>
                                      </p:cBhvr>
                                      <p:tavLst>
                                        <p:tav tm="0">
                                          <p:val>
                                            <p:fltVal val="360"/>
                                          </p:val>
                                        </p:tav>
                                        <p:tav tm="100000">
                                          <p:val>
                                            <p:fltVal val="0"/>
                                          </p:val>
                                        </p:tav>
                                      </p:tavLst>
                                    </p:anim>
                                    <p:animEffect transition="in" filter="fade">
                                      <p:cBhvr>
                                        <p:cTn id="10"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AutoShape 2" descr="Image result for vat chat la nguyen tu">
            <a:extLst>
              <a:ext uri="{FF2B5EF4-FFF2-40B4-BE49-F238E27FC236}">
                <a16:creationId xmlns:a16="http://schemas.microsoft.com/office/drawing/2014/main" id="{B0FDAB70-0116-DB4F-9125-EB831C26E429}"/>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1F5281"/>
              </a:solidFill>
              <a:latin typeface="Arial" panose="020B0604020202020204" pitchFamily="34" charset="0"/>
            </a:endParaRPr>
          </a:p>
        </p:txBody>
      </p:sp>
      <p:sp>
        <p:nvSpPr>
          <p:cNvPr id="57346" name="AutoShape 4" descr="Image result for vat chat la nguyen tu">
            <a:extLst>
              <a:ext uri="{FF2B5EF4-FFF2-40B4-BE49-F238E27FC236}">
                <a16:creationId xmlns:a16="http://schemas.microsoft.com/office/drawing/2014/main" id="{02EE2AAA-B769-A54F-ADC6-7C937063620D}"/>
              </a:ext>
            </a:extLst>
          </p:cNvPr>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1F5281"/>
              </a:solidFill>
              <a:latin typeface="Arial" panose="020B0604020202020204" pitchFamily="34" charset="0"/>
            </a:endParaRPr>
          </a:p>
        </p:txBody>
      </p:sp>
      <p:sp>
        <p:nvSpPr>
          <p:cNvPr id="57347" name="Rectangle 13">
            <a:extLst>
              <a:ext uri="{FF2B5EF4-FFF2-40B4-BE49-F238E27FC236}">
                <a16:creationId xmlns:a16="http://schemas.microsoft.com/office/drawing/2014/main" id="{6BF106BE-5131-9B43-9A39-E0B93DF373E9}"/>
              </a:ext>
            </a:extLst>
          </p:cNvPr>
          <p:cNvSpPr>
            <a:spLocks noChangeArrowheads="1"/>
          </p:cNvSpPr>
          <p:nvPr/>
        </p:nvSpPr>
        <p:spPr bwMode="auto">
          <a:xfrm>
            <a:off x="6724650" y="3603625"/>
            <a:ext cx="3360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Nước  </a:t>
            </a:r>
          </a:p>
        </p:txBody>
      </p:sp>
      <p:sp>
        <p:nvSpPr>
          <p:cNvPr id="57348" name="TextBox 16">
            <a:extLst>
              <a:ext uri="{FF2B5EF4-FFF2-40B4-BE49-F238E27FC236}">
                <a16:creationId xmlns:a16="http://schemas.microsoft.com/office/drawing/2014/main" id="{5731EF02-1208-F545-91C6-CCC5A347AF64}"/>
              </a:ext>
            </a:extLst>
          </p:cNvPr>
          <p:cNvSpPr txBox="1">
            <a:spLocks noChangeArrowheads="1"/>
          </p:cNvSpPr>
          <p:nvPr/>
        </p:nvSpPr>
        <p:spPr bwMode="auto">
          <a:xfrm>
            <a:off x="431800" y="1595438"/>
            <a:ext cx="1132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8" name="Straight Connector 17">
            <a:extLst>
              <a:ext uri="{FF2B5EF4-FFF2-40B4-BE49-F238E27FC236}">
                <a16:creationId xmlns:a16="http://schemas.microsoft.com/office/drawing/2014/main" id="{4F865945-D44B-7248-B7EA-95D28A318AC2}"/>
              </a:ext>
            </a:extLst>
          </p:cNvPr>
          <p:cNvCxnSpPr/>
          <p:nvPr/>
        </p:nvCxnSpPr>
        <p:spPr>
          <a:xfrm>
            <a:off x="21367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7350" name="Date Placeholder 1">
            <a:extLst>
              <a:ext uri="{FF2B5EF4-FFF2-40B4-BE49-F238E27FC236}">
                <a16:creationId xmlns:a16="http://schemas.microsoft.com/office/drawing/2014/main" id="{1FA1B7F8-89E0-774F-992A-DD717F209F8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D253F7D-0DA9-154D-9DC6-4448AF5C92F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7351" name="Footer Placeholder 2">
            <a:extLst>
              <a:ext uri="{FF2B5EF4-FFF2-40B4-BE49-F238E27FC236}">
                <a16:creationId xmlns:a16="http://schemas.microsoft.com/office/drawing/2014/main" id="{FBFD1918-CAC6-8F48-B815-F330427112E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7352" name="Slide Number Placeholder 3">
            <a:extLst>
              <a:ext uri="{FF2B5EF4-FFF2-40B4-BE49-F238E27FC236}">
                <a16:creationId xmlns:a16="http://schemas.microsoft.com/office/drawing/2014/main" id="{E6CF365B-B70F-3E4A-938E-F5E245B6338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DD40E98-8A73-224B-A109-D6919A1E56B7}" type="slidenum">
              <a:rPr lang="en-US" altLang="vi-VN" smtClean="0">
                <a:solidFill>
                  <a:srgbClr val="1F5281"/>
                </a:solidFill>
                <a:latin typeface="Arial" panose="020B0604020202020204" pitchFamily="34" charset="0"/>
              </a:rPr>
              <a:pPr algn="ctr"/>
              <a:t>21</a:t>
            </a:fld>
            <a:endParaRPr lang="en-US" altLang="vi-VN">
              <a:solidFill>
                <a:srgbClr val="1F5281"/>
              </a:solidFill>
              <a:latin typeface="Arial" panose="020B0604020202020204" pitchFamily="34" charset="0"/>
            </a:endParaRPr>
          </a:p>
        </p:txBody>
      </p:sp>
      <p:pic>
        <p:nvPicPr>
          <p:cNvPr id="57353" name="Picture 8">
            <a:extLst>
              <a:ext uri="{FF2B5EF4-FFF2-40B4-BE49-F238E27FC236}">
                <a16:creationId xmlns:a16="http://schemas.microsoft.com/office/drawing/2014/main" id="{760E59DA-E698-E643-93F6-995D2575B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2486025"/>
            <a:ext cx="4079875"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Rectangle 13">
            <a:extLst>
              <a:ext uri="{FF2B5EF4-FFF2-40B4-BE49-F238E27FC236}">
                <a16:creationId xmlns:a16="http://schemas.microsoft.com/office/drawing/2014/main" id="{0634DF72-0116-A547-8F8B-0B4A6A083BDB}"/>
              </a:ext>
            </a:extLst>
          </p:cNvPr>
          <p:cNvSpPr>
            <a:spLocks noChangeArrowheads="1"/>
          </p:cNvSpPr>
          <p:nvPr/>
        </p:nvSpPr>
        <p:spPr bwMode="auto">
          <a:xfrm>
            <a:off x="3217863" y="5924550"/>
            <a:ext cx="1263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Ta let </a:t>
            </a:r>
          </a:p>
        </p:txBody>
      </p:sp>
      <p:sp>
        <p:nvSpPr>
          <p:cNvPr id="57355" name="TextBox 6">
            <a:extLst>
              <a:ext uri="{FF2B5EF4-FFF2-40B4-BE49-F238E27FC236}">
                <a16:creationId xmlns:a16="http://schemas.microsoft.com/office/drawing/2014/main" id="{3038F957-4B42-3D4E-9784-0210EBE2CFC7}"/>
              </a:ext>
            </a:extLst>
          </p:cNvPr>
          <p:cNvSpPr txBox="1">
            <a:spLocks noChangeArrowheads="1"/>
          </p:cNvSpPr>
          <p:nvPr/>
        </p:nvSpPr>
        <p:spPr bwMode="auto">
          <a:xfrm>
            <a:off x="2754313" y="493713"/>
            <a:ext cx="838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1009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4">
            <a:extLst>
              <a:ext uri="{FF2B5EF4-FFF2-40B4-BE49-F238E27FC236}">
                <a16:creationId xmlns:a16="http://schemas.microsoft.com/office/drawing/2014/main" id="{D48DB7E0-B213-624A-8AD7-DEBF33F41DE5}"/>
              </a:ext>
            </a:extLst>
          </p:cNvPr>
          <p:cNvSpPr txBox="1">
            <a:spLocks noChangeArrowheads="1"/>
          </p:cNvSpPr>
          <p:nvPr/>
        </p:nvSpPr>
        <p:spPr bwMode="auto">
          <a:xfrm>
            <a:off x="519113" y="1682750"/>
            <a:ext cx="3597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Thế kỷ XV - XVIII</a:t>
            </a:r>
            <a:endParaRPr lang="en-US" altLang="vi-VN" sz="28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58370" name="Group 15">
            <a:extLst>
              <a:ext uri="{FF2B5EF4-FFF2-40B4-BE49-F238E27FC236}">
                <a16:creationId xmlns:a16="http://schemas.microsoft.com/office/drawing/2014/main" id="{5613F596-F8D2-724C-BF0E-D62A96DA04F1}"/>
              </a:ext>
            </a:extLst>
          </p:cNvPr>
          <p:cNvGrpSpPr>
            <a:grpSpLocks/>
          </p:cNvGrpSpPr>
          <p:nvPr/>
        </p:nvGrpSpPr>
        <p:grpSpPr bwMode="auto">
          <a:xfrm>
            <a:off x="860425" y="2535238"/>
            <a:ext cx="2790825" cy="3044825"/>
            <a:chOff x="-575406" y="1893946"/>
            <a:chExt cx="1954847" cy="2737797"/>
          </a:xfrm>
        </p:grpSpPr>
        <p:pic>
          <p:nvPicPr>
            <p:cNvPr id="58386" name="Picture 6" descr="is?fZ6WOKKIg-kwrSkJb4W_8tqXo91yPBcHQTKBuqGyBMs">
              <a:extLst>
                <a:ext uri="{FF2B5EF4-FFF2-40B4-BE49-F238E27FC236}">
                  <a16:creationId xmlns:a16="http://schemas.microsoft.com/office/drawing/2014/main" id="{2EDDF73B-AAD9-9540-9120-173926623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06" y="1893946"/>
              <a:ext cx="1877442" cy="2236515"/>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sp>
          <p:nvSpPr>
            <p:cNvPr id="58387" name="Text Box 7">
              <a:extLst>
                <a:ext uri="{FF2B5EF4-FFF2-40B4-BE49-F238E27FC236}">
                  <a16:creationId xmlns:a16="http://schemas.microsoft.com/office/drawing/2014/main" id="{4D0030E2-1EC2-B645-AC39-A5A3FD20CDA8}"/>
                </a:ext>
              </a:extLst>
            </p:cNvPr>
            <p:cNvSpPr txBox="1">
              <a:spLocks noChangeArrowheads="1"/>
            </p:cNvSpPr>
            <p:nvPr/>
          </p:nvSpPr>
          <p:spPr bwMode="auto">
            <a:xfrm>
              <a:off x="-200122" y="4299578"/>
              <a:ext cx="1579563" cy="33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Isaac Newton</a:t>
              </a:r>
            </a:p>
          </p:txBody>
        </p:sp>
      </p:grpSp>
      <p:grpSp>
        <p:nvGrpSpPr>
          <p:cNvPr id="58371" name="Group 14">
            <a:extLst>
              <a:ext uri="{FF2B5EF4-FFF2-40B4-BE49-F238E27FC236}">
                <a16:creationId xmlns:a16="http://schemas.microsoft.com/office/drawing/2014/main" id="{00EE0D56-F0CD-8D41-A918-1B55B26BAD81}"/>
              </a:ext>
            </a:extLst>
          </p:cNvPr>
          <p:cNvGrpSpPr>
            <a:grpSpLocks/>
          </p:cNvGrpSpPr>
          <p:nvPr/>
        </p:nvGrpSpPr>
        <p:grpSpPr bwMode="auto">
          <a:xfrm>
            <a:off x="4297363" y="2019300"/>
            <a:ext cx="6721475" cy="3078163"/>
            <a:chOff x="2470150" y="1857375"/>
            <a:chExt cx="5527675" cy="3373438"/>
          </a:xfrm>
        </p:grpSpPr>
        <p:pic>
          <p:nvPicPr>
            <p:cNvPr id="58379" name="Picture 2" descr="j0354516">
              <a:extLst>
                <a:ext uri="{FF2B5EF4-FFF2-40B4-BE49-F238E27FC236}">
                  <a16:creationId xmlns:a16="http://schemas.microsoft.com/office/drawing/2014/main" id="{B5FE27BD-D84B-7249-AE73-CFA15C05F41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7213" y="2076450"/>
              <a:ext cx="2360612"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3" descr="j0300840">
              <a:extLst>
                <a:ext uri="{FF2B5EF4-FFF2-40B4-BE49-F238E27FC236}">
                  <a16:creationId xmlns:a16="http://schemas.microsoft.com/office/drawing/2014/main" id="{AAEC09AE-ABE7-4640-9FC3-3558913A5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3054350"/>
              <a:ext cx="2532063" cy="1568450"/>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1" name="Picture 8" descr="newton">
              <a:extLst>
                <a:ext uri="{FF2B5EF4-FFF2-40B4-BE49-F238E27FC236}">
                  <a16:creationId xmlns:a16="http://schemas.microsoft.com/office/drawing/2014/main" id="{3B15EA15-1707-A34B-8640-2259C4FFF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400" y="4019550"/>
              <a:ext cx="1228725" cy="1211263"/>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2" name="Picture 9" descr="is?pcDh8427856liIH-peKM0YUPz7L0lZOqRQzHC6VEDr0">
              <a:extLst>
                <a:ext uri="{FF2B5EF4-FFF2-40B4-BE49-F238E27FC236}">
                  <a16:creationId xmlns:a16="http://schemas.microsoft.com/office/drawing/2014/main" id="{2A5555C1-ADFA-E848-BC92-D1ABFD773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1857375"/>
              <a:ext cx="2147888" cy="1200150"/>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3" name="Picture 10" descr="newton_3">
              <a:extLst>
                <a:ext uri="{FF2B5EF4-FFF2-40B4-BE49-F238E27FC236}">
                  <a16:creationId xmlns:a16="http://schemas.microsoft.com/office/drawing/2014/main" id="{D6D949AA-29BF-7645-9E05-072B24DC44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5725" y="3890963"/>
              <a:ext cx="1287463" cy="1296987"/>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sp>
          <p:nvSpPr>
            <p:cNvPr id="58384" name="Text Box 4">
              <a:extLst>
                <a:ext uri="{FF2B5EF4-FFF2-40B4-BE49-F238E27FC236}">
                  <a16:creationId xmlns:a16="http://schemas.microsoft.com/office/drawing/2014/main" id="{D6AF73C1-28BD-2847-B89B-1D9AA054A7F1}"/>
                </a:ext>
              </a:extLst>
            </p:cNvPr>
            <p:cNvSpPr txBox="1">
              <a:spLocks noChangeArrowheads="1"/>
            </p:cNvSpPr>
            <p:nvPr/>
          </p:nvSpPr>
          <p:spPr bwMode="auto">
            <a:xfrm>
              <a:off x="5726113" y="3575050"/>
              <a:ext cx="514350" cy="57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400" b="1">
                  <a:solidFill>
                    <a:srgbClr val="FF0000"/>
                  </a:solidFill>
                  <a:latin typeface="Arial" panose="020B0604020202020204" pitchFamily="34" charset="0"/>
                  <a:ea typeface="SimSun" panose="02010600030101010101" pitchFamily="2" charset="-122"/>
                </a:rPr>
                <a:t>m</a:t>
              </a:r>
            </a:p>
          </p:txBody>
        </p:sp>
        <p:sp>
          <p:nvSpPr>
            <p:cNvPr id="58385" name="Text Box 5">
              <a:extLst>
                <a:ext uri="{FF2B5EF4-FFF2-40B4-BE49-F238E27FC236}">
                  <a16:creationId xmlns:a16="http://schemas.microsoft.com/office/drawing/2014/main" id="{FBB3AB63-3A9C-BC4C-95E6-C4E7D09394AF}"/>
                </a:ext>
              </a:extLst>
            </p:cNvPr>
            <p:cNvSpPr txBox="1">
              <a:spLocks noChangeArrowheads="1"/>
            </p:cNvSpPr>
            <p:nvPr/>
          </p:nvSpPr>
          <p:spPr bwMode="auto">
            <a:xfrm>
              <a:off x="4059238" y="3498150"/>
              <a:ext cx="1381126" cy="104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FF0000"/>
                  </a:solidFill>
                  <a:latin typeface="Arial" panose="020B0604020202020204" pitchFamily="34" charset="0"/>
                  <a:ea typeface="SimSun" panose="02010600030101010101" pitchFamily="2" charset="-122"/>
                </a:rPr>
                <a:t>Vật chất </a:t>
              </a:r>
            </a:p>
          </p:txBody>
        </p:sp>
      </p:grpSp>
      <p:sp>
        <p:nvSpPr>
          <p:cNvPr id="58372" name="TextBox 16">
            <a:extLst>
              <a:ext uri="{FF2B5EF4-FFF2-40B4-BE49-F238E27FC236}">
                <a16:creationId xmlns:a16="http://schemas.microsoft.com/office/drawing/2014/main" id="{45B38D19-7A66-3245-B4BB-BD136896EDF2}"/>
              </a:ext>
            </a:extLst>
          </p:cNvPr>
          <p:cNvSpPr txBox="1">
            <a:spLocks noChangeArrowheads="1"/>
          </p:cNvSpPr>
          <p:nvPr/>
        </p:nvSpPr>
        <p:spPr bwMode="auto">
          <a:xfrm>
            <a:off x="4789488" y="5354638"/>
            <a:ext cx="66754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Xem vật chất, vận động, không gian, thời gian không có mối liên hệ nội tại với nhau. </a:t>
            </a:r>
            <a:endParaRPr lang="en-US" altLang="vi-VN" sz="28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8373" name="Rectangle 17">
            <a:extLst>
              <a:ext uri="{FF2B5EF4-FFF2-40B4-BE49-F238E27FC236}">
                <a16:creationId xmlns:a16="http://schemas.microsoft.com/office/drawing/2014/main" id="{B3B18AEA-5940-5240-B328-3F5358F75F4B}"/>
              </a:ext>
            </a:extLst>
          </p:cNvPr>
          <p:cNvSpPr>
            <a:spLocks noChangeArrowheads="1"/>
          </p:cNvSpPr>
          <p:nvPr/>
        </p:nvSpPr>
        <p:spPr bwMode="auto">
          <a:xfrm>
            <a:off x="5259388" y="1238250"/>
            <a:ext cx="5430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Đồng nhất vật chất với khối lượng</a:t>
            </a:r>
          </a:p>
        </p:txBody>
      </p:sp>
      <p:cxnSp>
        <p:nvCxnSpPr>
          <p:cNvPr id="19" name="Straight Connector 18">
            <a:extLst>
              <a:ext uri="{FF2B5EF4-FFF2-40B4-BE49-F238E27FC236}">
                <a16:creationId xmlns:a16="http://schemas.microsoft.com/office/drawing/2014/main" id="{DEABB701-44AF-AF4F-8B28-39CAF13D99CD}"/>
              </a:ext>
            </a:extLst>
          </p:cNvPr>
          <p:cNvCxnSpPr/>
          <p:nvPr/>
        </p:nvCxnSpPr>
        <p:spPr>
          <a:xfrm>
            <a:off x="2084388" y="179388"/>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8375" name="Date Placeholder 1">
            <a:extLst>
              <a:ext uri="{FF2B5EF4-FFF2-40B4-BE49-F238E27FC236}">
                <a16:creationId xmlns:a16="http://schemas.microsoft.com/office/drawing/2014/main" id="{542E96D1-20B1-314F-BB9D-39DB75EA829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CAE036A-372B-EC4D-9DF4-69EB89E7504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8376" name="Footer Placeholder 2">
            <a:extLst>
              <a:ext uri="{FF2B5EF4-FFF2-40B4-BE49-F238E27FC236}">
                <a16:creationId xmlns:a16="http://schemas.microsoft.com/office/drawing/2014/main" id="{B92248D0-AC64-AC4E-8F15-D4A454BC0EC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8377" name="Slide Number Placeholder 3">
            <a:extLst>
              <a:ext uri="{FF2B5EF4-FFF2-40B4-BE49-F238E27FC236}">
                <a16:creationId xmlns:a16="http://schemas.microsoft.com/office/drawing/2014/main" id="{583B2721-ABE3-BC49-84B5-F1FB0310AFE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58ACE98-AD0B-5B43-86F6-A61EA43B7549}" type="slidenum">
              <a:rPr lang="en-US" altLang="vi-VN" smtClean="0">
                <a:solidFill>
                  <a:srgbClr val="1F5281"/>
                </a:solidFill>
                <a:latin typeface="Arial" panose="020B0604020202020204" pitchFamily="34" charset="0"/>
              </a:rPr>
              <a:pPr algn="ctr"/>
              <a:t>22</a:t>
            </a:fld>
            <a:endParaRPr lang="en-US" altLang="vi-VN">
              <a:solidFill>
                <a:srgbClr val="1F5281"/>
              </a:solidFill>
              <a:latin typeface="Arial" panose="020B0604020202020204" pitchFamily="34" charset="0"/>
            </a:endParaRPr>
          </a:p>
        </p:txBody>
      </p:sp>
      <p:sp>
        <p:nvSpPr>
          <p:cNvPr id="58378" name="TextBox 6">
            <a:extLst>
              <a:ext uri="{FF2B5EF4-FFF2-40B4-BE49-F238E27FC236}">
                <a16:creationId xmlns:a16="http://schemas.microsoft.com/office/drawing/2014/main" id="{24D33125-1798-044C-894A-29B723DA0274}"/>
              </a:ext>
            </a:extLst>
          </p:cNvPr>
          <p:cNvSpPr txBox="1">
            <a:spLocks noChangeArrowheads="1"/>
          </p:cNvSpPr>
          <p:nvPr/>
        </p:nvSpPr>
        <p:spPr bwMode="auto">
          <a:xfrm>
            <a:off x="2754313" y="493713"/>
            <a:ext cx="838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486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A59D9C10-E593-B34C-8472-D84D2713EE5C}"/>
              </a:ext>
            </a:extLst>
          </p:cNvPr>
          <p:cNvSpPr>
            <a:spLocks noGrp="1"/>
          </p:cNvSpPr>
          <p:nvPr>
            <p:ph type="title" idx="4294967295"/>
          </p:nvPr>
        </p:nvSpPr>
        <p:spPr>
          <a:xfrm>
            <a:off x="3287713" y="3175"/>
            <a:ext cx="8461375" cy="1325563"/>
          </a:xfrm>
        </p:spPr>
        <p:txBody>
          <a:bodyPr/>
          <a:lstStyle/>
          <a:p>
            <a:pPr algn="l"/>
            <a:r>
              <a:rPr lang="en-US" alt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59394" name="TextBox 6">
            <a:extLst>
              <a:ext uri="{FF2B5EF4-FFF2-40B4-BE49-F238E27FC236}">
                <a16:creationId xmlns:a16="http://schemas.microsoft.com/office/drawing/2014/main" id="{C6C632A8-2BDA-D94F-AB08-FDBB2ED9F275}"/>
              </a:ext>
            </a:extLst>
          </p:cNvPr>
          <p:cNvSpPr txBox="1">
            <a:spLocks noChangeArrowheads="1"/>
          </p:cNvSpPr>
          <p:nvPr/>
        </p:nvSpPr>
        <p:spPr bwMode="auto">
          <a:xfrm>
            <a:off x="696913" y="1527175"/>
            <a:ext cx="110521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Cuộc CM trong KHTN cuối TKXIX đầu TKXX và sự phá sản của các quan điểm DVSH về vật chất   </a:t>
            </a:r>
          </a:p>
        </p:txBody>
      </p:sp>
      <p:sp>
        <p:nvSpPr>
          <p:cNvPr id="59395" name="WordArt 7">
            <a:extLst>
              <a:ext uri="{FF2B5EF4-FFF2-40B4-BE49-F238E27FC236}">
                <a16:creationId xmlns:a16="http://schemas.microsoft.com/office/drawing/2014/main" id="{BEC355F2-551E-BB49-B911-F0435FE2E3F2}"/>
              </a:ext>
            </a:extLst>
          </p:cNvPr>
          <p:cNvSpPr>
            <a:spLocks noChangeArrowheads="1" noChangeShapeType="1" noTextEdit="1"/>
          </p:cNvSpPr>
          <p:nvPr/>
        </p:nvSpPr>
        <p:spPr bwMode="auto">
          <a:xfrm>
            <a:off x="1439863" y="3197225"/>
            <a:ext cx="4714875" cy="239713"/>
          </a:xfrm>
          <a:prstGeom prst="rect">
            <a:avLst/>
          </a:prstGeom>
        </p:spPr>
        <p:txBody>
          <a:bodyPr wrap="none" fromWordArt="1">
            <a:prstTxWarp prst="textPlain">
              <a:avLst>
                <a:gd name="adj" fmla="val 50000"/>
              </a:avLst>
            </a:prstTxWarp>
          </a:bodyPr>
          <a:lstStyle/>
          <a:p>
            <a:pPr algn="ctr"/>
            <a:r>
              <a:rPr lang="vi-VN" sz="3600" b="1" kern="10">
                <a:ln w="9525">
                  <a:solidFill>
                    <a:srgbClr val="000080"/>
                  </a:solidFill>
                  <a:round/>
                  <a:headEnd/>
                  <a:tailEnd/>
                </a:ln>
                <a:solidFill>
                  <a:srgbClr val="0000FF"/>
                </a:solidFill>
                <a:latin typeface="Times New Roman" panose="02020603050405020304" pitchFamily="18" charset="0"/>
                <a:cs typeface="Times New Roman" panose="02020603050405020304" pitchFamily="18" charset="0"/>
              </a:rPr>
              <a:t>Wilhelm Rơntgen tia X 1895 </a:t>
            </a:r>
          </a:p>
        </p:txBody>
      </p:sp>
      <p:sp>
        <p:nvSpPr>
          <p:cNvPr id="59396" name="Rectangle 7">
            <a:extLst>
              <a:ext uri="{FF2B5EF4-FFF2-40B4-BE49-F238E27FC236}">
                <a16:creationId xmlns:a16="http://schemas.microsoft.com/office/drawing/2014/main" id="{AD42488A-E643-CF46-B982-23EBD8450957}"/>
              </a:ext>
            </a:extLst>
          </p:cNvPr>
          <p:cNvSpPr>
            <a:spLocks noChangeArrowheads="1"/>
          </p:cNvSpPr>
          <p:nvPr/>
        </p:nvSpPr>
        <p:spPr bwMode="auto">
          <a:xfrm>
            <a:off x="696913" y="2466975"/>
            <a:ext cx="610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sp>
        <p:nvSpPr>
          <p:cNvPr id="59397" name="Rectangle 8">
            <a:extLst>
              <a:ext uri="{FF2B5EF4-FFF2-40B4-BE49-F238E27FC236}">
                <a16:creationId xmlns:a16="http://schemas.microsoft.com/office/drawing/2014/main" id="{B3E237ED-8ACE-B74F-B421-F48612B09CB9}"/>
              </a:ext>
            </a:extLst>
          </p:cNvPr>
          <p:cNvSpPr>
            <a:spLocks noChangeArrowheads="1"/>
          </p:cNvSpPr>
          <p:nvPr/>
        </p:nvSpPr>
        <p:spPr bwMode="auto">
          <a:xfrm>
            <a:off x="7875588" y="5345113"/>
            <a:ext cx="3873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Đặt cơ sở đầu tiên bác bỏ quan niệm vật chất là nguyên tử.</a:t>
            </a:r>
          </a:p>
        </p:txBody>
      </p:sp>
      <p:pic>
        <p:nvPicPr>
          <p:cNvPr id="2" name="Picture 1">
            <a:extLst>
              <a:ext uri="{FF2B5EF4-FFF2-40B4-BE49-F238E27FC236}">
                <a16:creationId xmlns:a16="http://schemas.microsoft.com/office/drawing/2014/main" id="{768B2A34-AB96-164D-9D76-943E62D84DC8}"/>
              </a:ext>
            </a:extLst>
          </p:cNvPr>
          <p:cNvPicPr>
            <a:picLocks noChangeAspect="1"/>
          </p:cNvPicPr>
          <p:nvPr/>
        </p:nvPicPr>
        <p:blipFill>
          <a:blip r:embed="rId2"/>
          <a:stretch>
            <a:fillRect/>
          </a:stretch>
        </p:blipFill>
        <p:spPr>
          <a:xfrm>
            <a:off x="1096963" y="3644056"/>
            <a:ext cx="4714874" cy="2602011"/>
          </a:xfrm>
          <a:prstGeom prst="rect">
            <a:avLst/>
          </a:prstGeom>
          <a:ln>
            <a:noFill/>
          </a:ln>
          <a:effectLst>
            <a:softEdge rad="112500"/>
          </a:effectLst>
        </p:spPr>
      </p:pic>
      <p:pic>
        <p:nvPicPr>
          <p:cNvPr id="5" name="Picture 4">
            <a:extLst>
              <a:ext uri="{FF2B5EF4-FFF2-40B4-BE49-F238E27FC236}">
                <a16:creationId xmlns:a16="http://schemas.microsoft.com/office/drawing/2014/main" id="{CA14D4E2-1D9C-E14D-BFE2-D48CA4F66340}"/>
              </a:ext>
            </a:extLst>
          </p:cNvPr>
          <p:cNvPicPr>
            <a:picLocks noChangeAspect="1"/>
          </p:cNvPicPr>
          <p:nvPr/>
        </p:nvPicPr>
        <p:blipFill>
          <a:blip r:embed="rId3"/>
          <a:stretch>
            <a:fillRect/>
          </a:stretch>
        </p:blipFill>
        <p:spPr>
          <a:xfrm>
            <a:off x="7330442" y="2302587"/>
            <a:ext cx="4418964" cy="3054192"/>
          </a:xfrm>
          <a:prstGeom prst="rect">
            <a:avLst/>
          </a:prstGeom>
          <a:ln>
            <a:noFill/>
          </a:ln>
          <a:effectLst>
            <a:softEdge rad="112500"/>
          </a:effectLst>
        </p:spPr>
      </p:pic>
      <p:cxnSp>
        <p:nvCxnSpPr>
          <p:cNvPr id="10" name="Straight Connector 9">
            <a:extLst>
              <a:ext uri="{FF2B5EF4-FFF2-40B4-BE49-F238E27FC236}">
                <a16:creationId xmlns:a16="http://schemas.microsoft.com/office/drawing/2014/main" id="{C461DDE4-66A9-1D42-9607-956C5AB0408A}"/>
              </a:ext>
            </a:extLst>
          </p:cNvPr>
          <p:cNvCxnSpPr/>
          <p:nvPr/>
        </p:nvCxnSpPr>
        <p:spPr>
          <a:xfrm>
            <a:off x="2027238" y="18891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9401" name="Date Placeholder 2">
            <a:extLst>
              <a:ext uri="{FF2B5EF4-FFF2-40B4-BE49-F238E27FC236}">
                <a16:creationId xmlns:a16="http://schemas.microsoft.com/office/drawing/2014/main" id="{AB82046C-4742-1C45-B2CA-302DBB4A7C5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B3FFF39-1B56-4044-ABD1-5A439C5BA50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9402" name="Footer Placeholder 3">
            <a:extLst>
              <a:ext uri="{FF2B5EF4-FFF2-40B4-BE49-F238E27FC236}">
                <a16:creationId xmlns:a16="http://schemas.microsoft.com/office/drawing/2014/main" id="{E593D333-1FA4-A540-9B75-FB4A1D80504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9403" name="Slide Number Placeholder 5">
            <a:extLst>
              <a:ext uri="{FF2B5EF4-FFF2-40B4-BE49-F238E27FC236}">
                <a16:creationId xmlns:a16="http://schemas.microsoft.com/office/drawing/2014/main" id="{142F8E07-8467-5D4E-8E9C-16DD8E046A6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8A52F8A-3598-0846-B046-40CF1E272322}" type="slidenum">
              <a:rPr lang="en-US" altLang="vi-VN" smtClean="0">
                <a:solidFill>
                  <a:srgbClr val="1F5281"/>
                </a:solidFill>
                <a:latin typeface="Arial" panose="020B0604020202020204" pitchFamily="34" charset="0"/>
              </a:rPr>
              <a:pPr algn="ctr"/>
              <a:t>23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7725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8">
            <a:extLst>
              <a:ext uri="{FF2B5EF4-FFF2-40B4-BE49-F238E27FC236}">
                <a16:creationId xmlns:a16="http://schemas.microsoft.com/office/drawing/2014/main" id="{9C7D664F-5F92-3845-A32F-390C71D222DA}"/>
              </a:ext>
            </a:extLst>
          </p:cNvPr>
          <p:cNvSpPr>
            <a:spLocks noChangeArrowheads="1"/>
          </p:cNvSpPr>
          <p:nvPr/>
        </p:nvSpPr>
        <p:spPr bwMode="auto">
          <a:xfrm>
            <a:off x="2803525" y="312738"/>
            <a:ext cx="6100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grpSp>
        <p:nvGrpSpPr>
          <p:cNvPr id="60418" name="Group 1">
            <a:extLst>
              <a:ext uri="{FF2B5EF4-FFF2-40B4-BE49-F238E27FC236}">
                <a16:creationId xmlns:a16="http://schemas.microsoft.com/office/drawing/2014/main" id="{996AB6F8-803F-AE4F-877B-89D2A8D3ADD0}"/>
              </a:ext>
            </a:extLst>
          </p:cNvPr>
          <p:cNvGrpSpPr>
            <a:grpSpLocks/>
          </p:cNvGrpSpPr>
          <p:nvPr/>
        </p:nvGrpSpPr>
        <p:grpSpPr bwMode="auto">
          <a:xfrm>
            <a:off x="252413" y="1085850"/>
            <a:ext cx="11514137" cy="4016375"/>
            <a:chOff x="250825" y="1600200"/>
            <a:chExt cx="8485188" cy="4495800"/>
          </a:xfrm>
        </p:grpSpPr>
        <p:sp>
          <p:nvSpPr>
            <p:cNvPr id="74755" name="AutoShape 3">
              <a:extLst>
                <a:ext uri="{FF2B5EF4-FFF2-40B4-BE49-F238E27FC236}">
                  <a16:creationId xmlns:a16="http://schemas.microsoft.com/office/drawing/2014/main" id="{546D1223-1CBB-7E4D-B454-A0F07DB55949}"/>
                </a:ext>
              </a:extLst>
            </p:cNvPr>
            <p:cNvSpPr>
              <a:spLocks noChangeArrowheads="1"/>
            </p:cNvSpPr>
            <p:nvPr/>
          </p:nvSpPr>
          <p:spPr bwMode="ltGray">
            <a:xfrm>
              <a:off x="250825" y="1600200"/>
              <a:ext cx="5714896"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74756" name="AutoShape 4">
              <a:extLst>
                <a:ext uri="{FF2B5EF4-FFF2-40B4-BE49-F238E27FC236}">
                  <a16:creationId xmlns:a16="http://schemas.microsoft.com/office/drawing/2014/main" id="{53A6AAFD-A2D6-D24A-BDC5-A147E6B521F5}"/>
                </a:ext>
              </a:extLst>
            </p:cNvPr>
            <p:cNvSpPr>
              <a:spLocks noChangeArrowheads="1"/>
            </p:cNvSpPr>
            <p:nvPr/>
          </p:nvSpPr>
          <p:spPr bwMode="blackWhite">
            <a:xfrm>
              <a:off x="762065" y="2209710"/>
              <a:ext cx="4038449" cy="991564"/>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a:solidFill>
                    <a:srgbClr val="000000"/>
                  </a:solidFill>
                  <a:latin typeface="Times New Roman" panose="02020603050405020304" pitchFamily="18" charset="0"/>
                </a:rPr>
                <a:t>1896 - Béccơren phát hiện ra</a:t>
              </a:r>
            </a:p>
            <a:p>
              <a:pPr algn="ctr">
                <a:defRPr/>
              </a:pPr>
              <a:r>
                <a:rPr lang="en-US" altLang="vi-VN" sz="2800">
                  <a:solidFill>
                    <a:srgbClr val="000000"/>
                  </a:solidFill>
                  <a:latin typeface="Times New Roman" panose="02020603050405020304" pitchFamily="18" charset="0"/>
                </a:rPr>
                <a:t> hiện tượng phóng xạ</a:t>
              </a:r>
            </a:p>
          </p:txBody>
        </p:sp>
        <p:sp>
          <p:nvSpPr>
            <p:cNvPr id="38918" name="AutoShape 5">
              <a:extLst>
                <a:ext uri="{FF2B5EF4-FFF2-40B4-BE49-F238E27FC236}">
                  <a16:creationId xmlns:a16="http://schemas.microsoft.com/office/drawing/2014/main" id="{D498F112-3790-E740-B7E2-E886614C8343}"/>
                </a:ext>
              </a:extLst>
            </p:cNvPr>
            <p:cNvSpPr>
              <a:spLocks noChangeArrowheads="1"/>
            </p:cNvSpPr>
            <p:nvPr/>
          </p:nvSpPr>
          <p:spPr bwMode="blackWhite">
            <a:xfrm>
              <a:off x="762065" y="3352318"/>
              <a:ext cx="4038449" cy="991564"/>
            </a:xfrm>
            <a:prstGeom prst="roundRect">
              <a:avLst>
                <a:gd name="adj" fmla="val 9106"/>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1897 - Tôm xơ phát hiện ra </a:t>
              </a:r>
            </a:p>
            <a:p>
              <a:pPr algn="ctr">
                <a:spcBef>
                  <a:spcPct val="0"/>
                </a:spcBef>
                <a:buFontTx/>
                <a:buNone/>
              </a:pPr>
              <a:r>
                <a:rPr lang="en-US" alt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điện tử</a:t>
              </a:r>
            </a:p>
          </p:txBody>
        </p:sp>
        <p:sp>
          <p:nvSpPr>
            <p:cNvPr id="74758" name="AutoShape 6">
              <a:extLst>
                <a:ext uri="{FF2B5EF4-FFF2-40B4-BE49-F238E27FC236}">
                  <a16:creationId xmlns:a16="http://schemas.microsoft.com/office/drawing/2014/main" id="{4094CFAC-7760-4441-8255-37DC210F7B49}"/>
                </a:ext>
              </a:extLst>
            </p:cNvPr>
            <p:cNvSpPr>
              <a:spLocks noChangeArrowheads="1"/>
            </p:cNvSpPr>
            <p:nvPr/>
          </p:nvSpPr>
          <p:spPr bwMode="blackWhite">
            <a:xfrm>
              <a:off x="762065" y="4494927"/>
              <a:ext cx="4038449" cy="991564"/>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a:solidFill>
                    <a:srgbClr val="000000"/>
                  </a:solidFill>
                  <a:latin typeface="Times New Roman" panose="02020603050405020304" pitchFamily="18" charset="0"/>
                </a:rPr>
                <a:t>1901 - Kaufman đã chứng </a:t>
              </a:r>
            </a:p>
            <a:p>
              <a:pPr algn="ctr">
                <a:defRPr/>
              </a:pPr>
              <a:r>
                <a:rPr lang="en-US" altLang="vi-VN" sz="2800">
                  <a:solidFill>
                    <a:srgbClr val="000000"/>
                  </a:solidFill>
                  <a:latin typeface="Times New Roman" panose="02020603050405020304" pitchFamily="18" charset="0"/>
                </a:rPr>
                <a:t>minh được khối lượng điện tử</a:t>
              </a:r>
            </a:p>
          </p:txBody>
        </p:sp>
        <p:sp>
          <p:nvSpPr>
            <p:cNvPr id="45063" name="Rectangle 9">
              <a:extLst>
                <a:ext uri="{FF2B5EF4-FFF2-40B4-BE49-F238E27FC236}">
                  <a16:creationId xmlns:a16="http://schemas.microsoft.com/office/drawing/2014/main" id="{0950B44D-FC88-984B-B2AB-4FDBF5787208}"/>
                </a:ext>
              </a:extLst>
            </p:cNvPr>
            <p:cNvSpPr>
              <a:spLocks noChangeArrowheads="1"/>
            </p:cNvSpPr>
            <p:nvPr/>
          </p:nvSpPr>
          <p:spPr bwMode="auto">
            <a:xfrm>
              <a:off x="6011347" y="2852983"/>
              <a:ext cx="2724666" cy="1936926"/>
            </a:xfrm>
            <a:prstGeom prst="rect">
              <a:avLst/>
            </a:prstGeom>
            <a:ln/>
            <a:extLst/>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Khoa học chứng minh được sự tồn tại của nguyên tử và cấu tạo của nó.</a:t>
              </a:r>
            </a:p>
          </p:txBody>
        </p:sp>
      </p:grpSp>
      <p:sp>
        <p:nvSpPr>
          <p:cNvPr id="11" name="TextBox 10">
            <a:extLst>
              <a:ext uri="{FF2B5EF4-FFF2-40B4-BE49-F238E27FC236}">
                <a16:creationId xmlns:a16="http://schemas.microsoft.com/office/drawing/2014/main" id="{678B3D5F-7EB2-0C41-9C41-2BDE88E2E3B7}"/>
              </a:ext>
            </a:extLst>
          </p:cNvPr>
          <p:cNvSpPr txBox="1"/>
          <p:nvPr/>
        </p:nvSpPr>
        <p:spPr>
          <a:xfrm>
            <a:off x="8070850" y="4724400"/>
            <a:ext cx="3695700" cy="1384300"/>
          </a:xfrm>
          <a:prstGeom prst="rect">
            <a:avLst/>
          </a:prstGeom>
          <a:solidFill>
            <a:schemeClr val="bg1">
              <a:lumMod val="95000"/>
            </a:schemeClr>
          </a:solid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i="1">
                <a:solidFill>
                  <a:srgbClr val="FF0000"/>
                </a:solidFill>
                <a:latin typeface="Times New Roman" panose="02020603050405020304" pitchFamily="18" charset="0"/>
              </a:rPr>
              <a:t>Nguyên tử bị phân chia, tan rã vật chất còn không, nó là gì?</a:t>
            </a:r>
          </a:p>
        </p:txBody>
      </p:sp>
      <p:pic>
        <p:nvPicPr>
          <p:cNvPr id="12" name="Picture 11">
            <a:extLst>
              <a:ext uri="{FF2B5EF4-FFF2-40B4-BE49-F238E27FC236}">
                <a16:creationId xmlns:a16="http://schemas.microsoft.com/office/drawing/2014/main" id="{BE5320C1-0EC5-D343-AFA2-7F9CE5A2B5D0}"/>
              </a:ext>
            </a:extLst>
          </p:cNvPr>
          <p:cNvPicPr>
            <a:picLocks noChangeAspect="1"/>
          </p:cNvPicPr>
          <p:nvPr/>
        </p:nvPicPr>
        <p:blipFill>
          <a:blip r:embed="rId2"/>
          <a:stretch>
            <a:fillRect/>
          </a:stretch>
        </p:blipFill>
        <p:spPr>
          <a:xfrm>
            <a:off x="1531620" y="4878065"/>
            <a:ext cx="3600450" cy="1452011"/>
          </a:xfrm>
          <a:prstGeom prst="rect">
            <a:avLst/>
          </a:prstGeom>
          <a:solidFill>
            <a:schemeClr val="accent4">
              <a:lumMod val="60000"/>
              <a:lumOff val="40000"/>
            </a:schemeClr>
          </a:solidFill>
          <a:ln>
            <a:noFill/>
          </a:ln>
          <a:effectLst>
            <a:softEdge rad="112500"/>
          </a:effectLst>
        </p:spPr>
      </p:pic>
      <p:sp>
        <p:nvSpPr>
          <p:cNvPr id="4" name="Down Arrow 3">
            <a:extLst>
              <a:ext uri="{FF2B5EF4-FFF2-40B4-BE49-F238E27FC236}">
                <a16:creationId xmlns:a16="http://schemas.microsoft.com/office/drawing/2014/main" id="{19E68010-62B2-D142-A293-7C59083A6EC3}"/>
              </a:ext>
            </a:extLst>
          </p:cNvPr>
          <p:cNvSpPr/>
          <p:nvPr/>
        </p:nvSpPr>
        <p:spPr>
          <a:xfrm>
            <a:off x="9837738" y="4000500"/>
            <a:ext cx="503237" cy="671513"/>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4" name="Straight Connector 13">
            <a:extLst>
              <a:ext uri="{FF2B5EF4-FFF2-40B4-BE49-F238E27FC236}">
                <a16:creationId xmlns:a16="http://schemas.microsoft.com/office/drawing/2014/main" id="{0C1BAF94-E10C-F543-9FBC-86517EF56DC4}"/>
              </a:ext>
            </a:extLst>
          </p:cNvPr>
          <p:cNvCxnSpPr/>
          <p:nvPr/>
        </p:nvCxnSpPr>
        <p:spPr>
          <a:xfrm>
            <a:off x="2095500" y="8890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0423" name="Date Placeholder 1">
            <a:extLst>
              <a:ext uri="{FF2B5EF4-FFF2-40B4-BE49-F238E27FC236}">
                <a16:creationId xmlns:a16="http://schemas.microsoft.com/office/drawing/2014/main" id="{77524733-F4A7-3641-8B76-80F6B0553C5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7E67E1D-A16C-EB4F-A730-1D4FF80DFBB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0424" name="Footer Placeholder 2">
            <a:extLst>
              <a:ext uri="{FF2B5EF4-FFF2-40B4-BE49-F238E27FC236}">
                <a16:creationId xmlns:a16="http://schemas.microsoft.com/office/drawing/2014/main" id="{246AEEF5-0148-B049-A27D-33E6E075295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0425" name="Slide Number Placeholder 4">
            <a:extLst>
              <a:ext uri="{FF2B5EF4-FFF2-40B4-BE49-F238E27FC236}">
                <a16:creationId xmlns:a16="http://schemas.microsoft.com/office/drawing/2014/main" id="{4E77AD2C-DFFE-7244-93A6-DA0A348C7E8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5ABCD6B-F066-C94E-AA28-62D1E99956B3}" type="slidenum">
              <a:rPr lang="en-US" altLang="vi-VN" smtClean="0">
                <a:solidFill>
                  <a:srgbClr val="1F5281"/>
                </a:solidFill>
                <a:latin typeface="Arial" panose="020B0604020202020204" pitchFamily="34" charset="0"/>
              </a:rPr>
              <a:pPr algn="ctr"/>
              <a:t>24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60788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5">
            <a:extLst>
              <a:ext uri="{FF2B5EF4-FFF2-40B4-BE49-F238E27FC236}">
                <a16:creationId xmlns:a16="http://schemas.microsoft.com/office/drawing/2014/main" id="{0E4DA6F2-4D37-0A4A-8D9B-3E64BBA0EA8C}"/>
              </a:ext>
            </a:extLst>
          </p:cNvPr>
          <p:cNvSpPr>
            <a:spLocks noChangeArrowheads="1"/>
          </p:cNvSpPr>
          <p:nvPr/>
        </p:nvSpPr>
        <p:spPr bwMode="auto">
          <a:xfrm>
            <a:off x="2803525" y="312738"/>
            <a:ext cx="6100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pic>
        <p:nvPicPr>
          <p:cNvPr id="7" name="Picture 6">
            <a:extLst>
              <a:ext uri="{FF2B5EF4-FFF2-40B4-BE49-F238E27FC236}">
                <a16:creationId xmlns:a16="http://schemas.microsoft.com/office/drawing/2014/main" id="{33C9CAE9-428E-334A-A913-4E67F9D8358D}"/>
              </a:ext>
            </a:extLst>
          </p:cNvPr>
          <p:cNvPicPr>
            <a:picLocks noChangeAspect="1"/>
          </p:cNvPicPr>
          <p:nvPr/>
        </p:nvPicPr>
        <p:blipFill>
          <a:blip r:embed="rId2"/>
          <a:stretch>
            <a:fillRect/>
          </a:stretch>
        </p:blipFill>
        <p:spPr>
          <a:xfrm>
            <a:off x="905168" y="3412786"/>
            <a:ext cx="5098464" cy="2515393"/>
          </a:xfrm>
          <a:prstGeom prst="rect">
            <a:avLst/>
          </a:prstGeom>
          <a:ln>
            <a:noFill/>
          </a:ln>
          <a:effectLst>
            <a:softEdge rad="112500"/>
          </a:effectLst>
        </p:spPr>
      </p:pic>
      <p:sp>
        <p:nvSpPr>
          <p:cNvPr id="61443" name="Rectangle 11">
            <a:extLst>
              <a:ext uri="{FF2B5EF4-FFF2-40B4-BE49-F238E27FC236}">
                <a16:creationId xmlns:a16="http://schemas.microsoft.com/office/drawing/2014/main" id="{5580F0B7-DA3A-784D-B40A-EE2CBA6BB09A}"/>
              </a:ext>
            </a:extLst>
          </p:cNvPr>
          <p:cNvSpPr>
            <a:spLocks noChangeArrowheads="1"/>
          </p:cNvSpPr>
          <p:nvPr/>
        </p:nvSpPr>
        <p:spPr bwMode="auto">
          <a:xfrm>
            <a:off x="962025" y="1370013"/>
            <a:ext cx="652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1905 - Thuyết tương đối hẹp</a:t>
            </a:r>
          </a:p>
        </p:txBody>
      </p:sp>
      <p:sp>
        <p:nvSpPr>
          <p:cNvPr id="61444" name="Rectangle 12">
            <a:extLst>
              <a:ext uri="{FF2B5EF4-FFF2-40B4-BE49-F238E27FC236}">
                <a16:creationId xmlns:a16="http://schemas.microsoft.com/office/drawing/2014/main" id="{8D811280-A989-324E-87B3-F04DF7F209C1}"/>
              </a:ext>
            </a:extLst>
          </p:cNvPr>
          <p:cNvSpPr>
            <a:spLocks noChangeArrowheads="1"/>
          </p:cNvSpPr>
          <p:nvPr/>
        </p:nvSpPr>
        <p:spPr bwMode="auto">
          <a:xfrm>
            <a:off x="906463" y="2017713"/>
            <a:ext cx="5638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ts val="600"/>
              </a:spcBef>
              <a:buClr>
                <a:srgbClr val="727CA3"/>
              </a:buClr>
              <a:buSzPct val="76000"/>
              <a:buFont typeface="Wingdings" pitchFamily="2" charset="2"/>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1916 - </a:t>
            </a:r>
            <a:r>
              <a:rPr lang="en-US" altLang="vi-VN" sz="28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Thuyết tương đối, quan hệ giữa năng lượng với khối lượng, độ hụt khối trong chuyển động ~ c…</a:t>
            </a:r>
          </a:p>
        </p:txBody>
      </p:sp>
      <p:sp>
        <p:nvSpPr>
          <p:cNvPr id="61445" name="Rectangle 13">
            <a:extLst>
              <a:ext uri="{FF2B5EF4-FFF2-40B4-BE49-F238E27FC236}">
                <a16:creationId xmlns:a16="http://schemas.microsoft.com/office/drawing/2014/main" id="{631806BD-F97E-1F4B-8EE2-BE4D32F4494B}"/>
              </a:ext>
            </a:extLst>
          </p:cNvPr>
          <p:cNvSpPr>
            <a:spLocks noChangeArrowheads="1"/>
          </p:cNvSpPr>
          <p:nvPr/>
        </p:nvSpPr>
        <p:spPr bwMode="auto">
          <a:xfrm>
            <a:off x="1878013" y="5949950"/>
            <a:ext cx="2736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Anhxtanh</a:t>
            </a:r>
          </a:p>
        </p:txBody>
      </p:sp>
      <p:sp>
        <p:nvSpPr>
          <p:cNvPr id="61446" name="Rectangle 14">
            <a:extLst>
              <a:ext uri="{FF2B5EF4-FFF2-40B4-BE49-F238E27FC236}">
                <a16:creationId xmlns:a16="http://schemas.microsoft.com/office/drawing/2014/main" id="{9B7CF48D-58DB-0746-9855-0F0FFE6242F9}"/>
              </a:ext>
            </a:extLst>
          </p:cNvPr>
          <p:cNvSpPr>
            <a:spLocks noChangeArrowheads="1"/>
          </p:cNvSpPr>
          <p:nvPr/>
        </p:nvSpPr>
        <p:spPr bwMode="auto">
          <a:xfrm>
            <a:off x="6061075" y="4164013"/>
            <a:ext cx="57991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ts val="600"/>
              </a:spcBef>
              <a:buClr>
                <a:srgbClr val="727CA3"/>
              </a:buClr>
              <a:buSzPct val="76000"/>
              <a:buFont typeface="Wingdings" pitchFamily="2" charset="2"/>
              <a:buChar char="Ø"/>
            </a:pPr>
            <a:r>
              <a:rPr lang="en-US" altLang="vi-VN" sz="28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Không gian, thời gian, khối lượng luôn biến đổi cùng với sự vận động của vật chất.</a:t>
            </a:r>
            <a:endParaRPr lang="en-US" altLang="vi-VN" sz="2800" b="1" i="1">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2776" name="Picture 1">
            <a:extLst>
              <a:ext uri="{FF2B5EF4-FFF2-40B4-BE49-F238E27FC236}">
                <a16:creationId xmlns:a16="http://schemas.microsoft.com/office/drawing/2014/main" id="{58354551-457C-D148-AF31-210BE391D9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0517" y="1598725"/>
            <a:ext cx="4549140" cy="25153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4000B84C-BB37-3D4B-BB0C-53F083B66B17}"/>
              </a:ext>
            </a:extLst>
          </p:cNvPr>
          <p:cNvCxnSpPr/>
          <p:nvPr/>
        </p:nvCxnSpPr>
        <p:spPr>
          <a:xfrm>
            <a:off x="208438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1449" name="Date Placeholder 1">
            <a:extLst>
              <a:ext uri="{FF2B5EF4-FFF2-40B4-BE49-F238E27FC236}">
                <a16:creationId xmlns:a16="http://schemas.microsoft.com/office/drawing/2014/main" id="{B44FFC1C-A728-2543-85E7-7438A3BF9CC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39008FF-A8AD-744B-B706-DACC9EFA490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1450" name="Footer Placeholder 2">
            <a:extLst>
              <a:ext uri="{FF2B5EF4-FFF2-40B4-BE49-F238E27FC236}">
                <a16:creationId xmlns:a16="http://schemas.microsoft.com/office/drawing/2014/main" id="{ECD5B34F-78A9-274D-82C3-02997F5DA95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1451" name="Slide Number Placeholder 3">
            <a:extLst>
              <a:ext uri="{FF2B5EF4-FFF2-40B4-BE49-F238E27FC236}">
                <a16:creationId xmlns:a16="http://schemas.microsoft.com/office/drawing/2014/main" id="{C826E086-1A39-1C47-9BE8-E69ED7A21C2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5E13E41-F4BE-6F4B-8436-48B32A958879}" type="slidenum">
              <a:rPr lang="en-US" altLang="vi-VN" smtClean="0">
                <a:solidFill>
                  <a:srgbClr val="1F5281"/>
                </a:solidFill>
                <a:latin typeface="Arial" panose="020B0604020202020204" pitchFamily="34" charset="0"/>
              </a:rPr>
              <a:pPr algn="ctr"/>
              <a:t>25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1443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8">
            <a:extLst>
              <a:ext uri="{FF2B5EF4-FFF2-40B4-BE49-F238E27FC236}">
                <a16:creationId xmlns:a16="http://schemas.microsoft.com/office/drawing/2014/main" id="{BF2E8ECC-442A-4D46-B09B-0FF28F85ADC2}"/>
              </a:ext>
            </a:extLst>
          </p:cNvPr>
          <p:cNvSpPr>
            <a:spLocks noChangeArrowheads="1"/>
          </p:cNvSpPr>
          <p:nvPr/>
        </p:nvSpPr>
        <p:spPr bwMode="auto">
          <a:xfrm>
            <a:off x="2803525" y="312738"/>
            <a:ext cx="6100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grpSp>
        <p:nvGrpSpPr>
          <p:cNvPr id="62466" name="Group 1">
            <a:extLst>
              <a:ext uri="{FF2B5EF4-FFF2-40B4-BE49-F238E27FC236}">
                <a16:creationId xmlns:a16="http://schemas.microsoft.com/office/drawing/2014/main" id="{B6761F50-355B-B444-90BC-9B6CC23A34B9}"/>
              </a:ext>
            </a:extLst>
          </p:cNvPr>
          <p:cNvGrpSpPr>
            <a:grpSpLocks/>
          </p:cNvGrpSpPr>
          <p:nvPr/>
        </p:nvGrpSpPr>
        <p:grpSpPr bwMode="auto">
          <a:xfrm>
            <a:off x="493713" y="1203325"/>
            <a:ext cx="10720387" cy="3667125"/>
            <a:chOff x="250825" y="1669504"/>
            <a:chExt cx="8569646" cy="4495800"/>
          </a:xfrm>
        </p:grpSpPr>
        <p:sp>
          <p:nvSpPr>
            <p:cNvPr id="74755" name="AutoShape 3">
              <a:extLst>
                <a:ext uri="{FF2B5EF4-FFF2-40B4-BE49-F238E27FC236}">
                  <a16:creationId xmlns:a16="http://schemas.microsoft.com/office/drawing/2014/main" id="{0BB2463B-3351-494A-8061-83206AB533B8}"/>
                </a:ext>
              </a:extLst>
            </p:cNvPr>
            <p:cNvSpPr>
              <a:spLocks noChangeArrowheads="1"/>
            </p:cNvSpPr>
            <p:nvPr/>
          </p:nvSpPr>
          <p:spPr bwMode="ltGray">
            <a:xfrm>
              <a:off x="250825" y="1669504"/>
              <a:ext cx="5715636"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74756" name="AutoShape 4">
              <a:extLst>
                <a:ext uri="{FF2B5EF4-FFF2-40B4-BE49-F238E27FC236}">
                  <a16:creationId xmlns:a16="http://schemas.microsoft.com/office/drawing/2014/main" id="{C6F4DFE6-BC6A-4D4D-9AFF-E449C84843F2}"/>
                </a:ext>
              </a:extLst>
            </p:cNvPr>
            <p:cNvSpPr>
              <a:spLocks noChangeArrowheads="1"/>
            </p:cNvSpPr>
            <p:nvPr/>
          </p:nvSpPr>
          <p:spPr bwMode="blackWhite">
            <a:xfrm>
              <a:off x="540160" y="1772655"/>
              <a:ext cx="4260077" cy="1313707"/>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sz="2400">
                  <a:solidFill>
                    <a:srgbClr val="000000"/>
                  </a:solidFill>
                  <a:latin typeface="Times New Roman" panose="02020603050405020304" pitchFamily="18" charset="0"/>
                </a:rPr>
                <a:t>1895 – 1901 nguyên tử bị</a:t>
              </a:r>
            </a:p>
            <a:p>
              <a:pPr algn="just">
                <a:defRPr/>
              </a:pPr>
              <a:r>
                <a:rPr lang="en-US" altLang="vi-VN" sz="2400">
                  <a:solidFill>
                    <a:srgbClr val="000000"/>
                  </a:solidFill>
                  <a:latin typeface="Times New Roman" panose="02020603050405020304" pitchFamily="18" charset="0"/>
                </a:rPr>
                <a:t> phá vỡ. </a:t>
              </a:r>
            </a:p>
          </p:txBody>
        </p:sp>
        <p:sp>
          <p:nvSpPr>
            <p:cNvPr id="38918" name="AutoShape 5">
              <a:extLst>
                <a:ext uri="{FF2B5EF4-FFF2-40B4-BE49-F238E27FC236}">
                  <a16:creationId xmlns:a16="http://schemas.microsoft.com/office/drawing/2014/main" id="{34D62CD8-830F-E44D-99D7-8DCFA05A7796}"/>
                </a:ext>
              </a:extLst>
            </p:cNvPr>
            <p:cNvSpPr>
              <a:spLocks noChangeArrowheads="1"/>
            </p:cNvSpPr>
            <p:nvPr/>
          </p:nvSpPr>
          <p:spPr bwMode="blackWhite">
            <a:xfrm>
              <a:off x="540160" y="3222599"/>
              <a:ext cx="4260077" cy="1286461"/>
            </a:xfrm>
            <a:prstGeom prst="roundRect">
              <a:avLst>
                <a:gd name="adj" fmla="val 9106"/>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Char char="ü"/>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Makhơ, Ôcvan phủ nhận sự </a:t>
              </a:r>
            </a:p>
            <a:p>
              <a:pPr algn="just">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tồn tại của: điện tử, nguyên </a:t>
              </a:r>
            </a:p>
            <a:p>
              <a:pPr algn="just">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tử, phân tử.</a:t>
              </a:r>
            </a:p>
          </p:txBody>
        </p:sp>
        <p:sp>
          <p:nvSpPr>
            <p:cNvPr id="74758" name="AutoShape 6">
              <a:extLst>
                <a:ext uri="{FF2B5EF4-FFF2-40B4-BE49-F238E27FC236}">
                  <a16:creationId xmlns:a16="http://schemas.microsoft.com/office/drawing/2014/main" id="{45477DCC-F743-3846-A261-D18D65857D4F}"/>
                </a:ext>
              </a:extLst>
            </p:cNvPr>
            <p:cNvSpPr>
              <a:spLocks noChangeArrowheads="1"/>
            </p:cNvSpPr>
            <p:nvPr/>
          </p:nvSpPr>
          <p:spPr bwMode="blackWhite">
            <a:xfrm>
              <a:off x="527470" y="4693951"/>
              <a:ext cx="4260077" cy="1255321"/>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sz="2400">
                  <a:solidFill>
                    <a:srgbClr val="000000"/>
                  </a:solidFill>
                  <a:latin typeface="Times New Roman" panose="02020603050405020304" pitchFamily="18" charset="0"/>
                </a:rPr>
                <a:t>Piếc sơn: vật chất là cái phi</a:t>
              </a:r>
            </a:p>
            <a:p>
              <a:pPr algn="just">
                <a:defRPr/>
              </a:pPr>
              <a:r>
                <a:rPr lang="en-US" altLang="vi-VN" sz="2400">
                  <a:solidFill>
                    <a:srgbClr val="000000"/>
                  </a:solidFill>
                  <a:latin typeface="Times New Roman" panose="02020603050405020304" pitchFamily="18" charset="0"/>
                </a:rPr>
                <a:t> vật chất đang vận động</a:t>
              </a:r>
            </a:p>
          </p:txBody>
        </p:sp>
        <p:sp>
          <p:nvSpPr>
            <p:cNvPr id="62477" name="Rectangle 9">
              <a:extLst>
                <a:ext uri="{FF2B5EF4-FFF2-40B4-BE49-F238E27FC236}">
                  <a16:creationId xmlns:a16="http://schemas.microsoft.com/office/drawing/2014/main" id="{A9CA1B8A-6C8A-0245-A0C8-2F56855B2C47}"/>
                </a:ext>
              </a:extLst>
            </p:cNvPr>
            <p:cNvSpPr>
              <a:spLocks noChangeArrowheads="1"/>
            </p:cNvSpPr>
            <p:nvPr/>
          </p:nvSpPr>
          <p:spPr bwMode="auto">
            <a:xfrm>
              <a:off x="6011862" y="2978566"/>
              <a:ext cx="280860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Khủng hoảng vật lý học hiện đại – “chủ nghĩa duy tâm vật lý học”.</a:t>
              </a:r>
            </a:p>
          </p:txBody>
        </p:sp>
      </p:grpSp>
      <p:sp>
        <p:nvSpPr>
          <p:cNvPr id="4" name="TextBox 3">
            <a:extLst>
              <a:ext uri="{FF2B5EF4-FFF2-40B4-BE49-F238E27FC236}">
                <a16:creationId xmlns:a16="http://schemas.microsoft.com/office/drawing/2014/main" id="{C4025678-2DC8-8941-81D1-88A7562EE7A1}"/>
              </a:ext>
            </a:extLst>
          </p:cNvPr>
          <p:cNvSpPr txBox="1"/>
          <p:nvPr/>
        </p:nvSpPr>
        <p:spPr>
          <a:xfrm>
            <a:off x="3438525" y="4870450"/>
            <a:ext cx="8089900" cy="1200150"/>
          </a:xfrm>
          <a:prstGeom prst="rect">
            <a:avLst/>
          </a:prstGeom>
          <a:solidFill>
            <a:schemeClr val="bg1">
              <a:lumMod val="95000"/>
            </a:schemeClr>
          </a:solid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400" i="1">
                <a:solidFill>
                  <a:srgbClr val="FF0000"/>
                </a:solidFill>
                <a:latin typeface="Times New Roman" panose="02020603050405020304" pitchFamily="18" charset="0"/>
              </a:rPr>
              <a:t>“Tinh thần cơ bản của vật lý học, cũng như tất cả KHTN hiện đại, sẽ chiến thắng tất cả mọi thứ khủng hoảng, nhưng với điều kiện tất yếu là CNDVBC phải thay thế CNDV siêu hình”.</a:t>
            </a:r>
          </a:p>
        </p:txBody>
      </p:sp>
      <p:sp>
        <p:nvSpPr>
          <p:cNvPr id="5" name="Rounded Rectangle 4">
            <a:extLst>
              <a:ext uri="{FF2B5EF4-FFF2-40B4-BE49-F238E27FC236}">
                <a16:creationId xmlns:a16="http://schemas.microsoft.com/office/drawing/2014/main" id="{72FB162C-3AA7-2C44-A192-DFEA99C9004E}"/>
              </a:ext>
            </a:extLst>
          </p:cNvPr>
          <p:cNvSpPr/>
          <p:nvPr/>
        </p:nvSpPr>
        <p:spPr>
          <a:xfrm>
            <a:off x="1458913" y="4987925"/>
            <a:ext cx="1727200" cy="1016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rgbClr val="000000"/>
                </a:solidFill>
                <a:latin typeface="Times New Roman" panose="02020603050405020304" pitchFamily="18" charset="0"/>
                <a:cs typeface="Times New Roman" panose="02020603050405020304" pitchFamily="18" charset="0"/>
              </a:rPr>
              <a:t>V.I.Lênin</a:t>
            </a:r>
            <a:r>
              <a:rPr lang="en-US" sz="2800" dirty="0">
                <a:solidFill>
                  <a:srgbClr val="000000"/>
                </a:solidFill>
                <a:latin typeface="Times New Roman" panose="02020603050405020304" pitchFamily="18" charset="0"/>
                <a:cs typeface="Times New Roman" panose="02020603050405020304" pitchFamily="18" charset="0"/>
              </a:rPr>
              <a:t>:</a:t>
            </a:r>
          </a:p>
        </p:txBody>
      </p:sp>
      <p:cxnSp>
        <p:nvCxnSpPr>
          <p:cNvPr id="12" name="Straight Connector 11">
            <a:extLst>
              <a:ext uri="{FF2B5EF4-FFF2-40B4-BE49-F238E27FC236}">
                <a16:creationId xmlns:a16="http://schemas.microsoft.com/office/drawing/2014/main" id="{0056A14D-F45D-1942-A02A-75BE3A3341CC}"/>
              </a:ext>
            </a:extLst>
          </p:cNvPr>
          <p:cNvCxnSpPr/>
          <p:nvPr/>
        </p:nvCxnSpPr>
        <p:spPr>
          <a:xfrm>
            <a:off x="20510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2470" name="Date Placeholder 1">
            <a:extLst>
              <a:ext uri="{FF2B5EF4-FFF2-40B4-BE49-F238E27FC236}">
                <a16:creationId xmlns:a16="http://schemas.microsoft.com/office/drawing/2014/main" id="{FB461A5C-0EC0-A745-A97A-57574465C72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6AD8302-2746-B24F-968D-82764496E90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2471" name="Footer Placeholder 2">
            <a:extLst>
              <a:ext uri="{FF2B5EF4-FFF2-40B4-BE49-F238E27FC236}">
                <a16:creationId xmlns:a16="http://schemas.microsoft.com/office/drawing/2014/main" id="{4A5CC4C2-6A20-AA4A-B323-F655CD3933D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2472" name="Slide Number Placeholder 5">
            <a:extLst>
              <a:ext uri="{FF2B5EF4-FFF2-40B4-BE49-F238E27FC236}">
                <a16:creationId xmlns:a16="http://schemas.microsoft.com/office/drawing/2014/main" id="{8FCE2393-B4B4-EB47-A7ED-C7E3D6352D9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B136D9A-5C3F-DF4E-AED3-58E4DEA9F6C3}" type="slidenum">
              <a:rPr lang="en-US" altLang="vi-VN" smtClean="0">
                <a:solidFill>
                  <a:srgbClr val="1F5281"/>
                </a:solidFill>
                <a:latin typeface="Arial" panose="020B0604020202020204" pitchFamily="34" charset="0"/>
              </a:rPr>
              <a:pPr algn="ctr"/>
              <a:t>26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8567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Footer Placeholder 2">
            <a:extLst>
              <a:ext uri="{FF2B5EF4-FFF2-40B4-BE49-F238E27FC236}">
                <a16:creationId xmlns:a16="http://schemas.microsoft.com/office/drawing/2014/main" id="{BCA4E152-ED25-8C48-A595-EED5C4E4290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3490" name="Date Placeholder 3">
            <a:extLst>
              <a:ext uri="{FF2B5EF4-FFF2-40B4-BE49-F238E27FC236}">
                <a16:creationId xmlns:a16="http://schemas.microsoft.com/office/drawing/2014/main" id="{B4ECAC20-897B-F545-A869-B7348369176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CBEC173-6928-1048-B41E-F9B30A56AD0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3491" name="AutoShape 2" descr="Image result for máº§m sá»ng">
            <a:extLst>
              <a:ext uri="{FF2B5EF4-FFF2-40B4-BE49-F238E27FC236}">
                <a16:creationId xmlns:a16="http://schemas.microsoft.com/office/drawing/2014/main" id="{E94DE809-909B-DE41-98AA-2EB718DCCABB}"/>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grpSp>
        <p:nvGrpSpPr>
          <p:cNvPr id="63492" name="Group 12">
            <a:extLst>
              <a:ext uri="{FF2B5EF4-FFF2-40B4-BE49-F238E27FC236}">
                <a16:creationId xmlns:a16="http://schemas.microsoft.com/office/drawing/2014/main" id="{20366FF0-2A6F-3947-A72C-54A27CA8AC08}"/>
              </a:ext>
            </a:extLst>
          </p:cNvPr>
          <p:cNvGrpSpPr>
            <a:grpSpLocks/>
          </p:cNvGrpSpPr>
          <p:nvPr/>
        </p:nvGrpSpPr>
        <p:grpSpPr bwMode="auto">
          <a:xfrm>
            <a:off x="2555875" y="3300413"/>
            <a:ext cx="2686050" cy="2835275"/>
            <a:chOff x="3703470" y="2964313"/>
            <a:chExt cx="2685298" cy="2836786"/>
          </a:xfrm>
        </p:grpSpPr>
        <p:pic>
          <p:nvPicPr>
            <p:cNvPr id="63509" name="Picture 9">
              <a:extLst>
                <a:ext uri="{FF2B5EF4-FFF2-40B4-BE49-F238E27FC236}">
                  <a16:creationId xmlns:a16="http://schemas.microsoft.com/office/drawing/2014/main" id="{E3CD88C9-EABF-6343-8F3D-13D2B3103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470" y="2964313"/>
              <a:ext cx="1421983" cy="14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4" descr="Image result for cÃ¢y máº§m">
              <a:extLst>
                <a:ext uri="{FF2B5EF4-FFF2-40B4-BE49-F238E27FC236}">
                  <a16:creationId xmlns:a16="http://schemas.microsoft.com/office/drawing/2014/main" id="{C0DF1481-61A6-A447-8432-8305F7D42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53" y="2964313"/>
              <a:ext cx="1263315" cy="14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11">
              <a:extLst>
                <a:ext uri="{FF2B5EF4-FFF2-40B4-BE49-F238E27FC236}">
                  <a16:creationId xmlns:a16="http://schemas.microsoft.com/office/drawing/2014/main" id="{7484C758-22EF-B14B-831E-159FE8D45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470" y="4449454"/>
              <a:ext cx="2685298" cy="135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493" name="Group 13">
            <a:extLst>
              <a:ext uri="{FF2B5EF4-FFF2-40B4-BE49-F238E27FC236}">
                <a16:creationId xmlns:a16="http://schemas.microsoft.com/office/drawing/2014/main" id="{B06FE706-CF61-D042-A6B0-C12F5CEC0302}"/>
              </a:ext>
            </a:extLst>
          </p:cNvPr>
          <p:cNvGrpSpPr>
            <a:grpSpLocks/>
          </p:cNvGrpSpPr>
          <p:nvPr/>
        </p:nvGrpSpPr>
        <p:grpSpPr bwMode="auto">
          <a:xfrm>
            <a:off x="382588" y="3870325"/>
            <a:ext cx="2597150" cy="2578100"/>
            <a:chOff x="7303165" y="1958381"/>
            <a:chExt cx="2854676" cy="2577261"/>
          </a:xfrm>
        </p:grpSpPr>
        <p:pic>
          <p:nvPicPr>
            <p:cNvPr id="63506" name="Picture 5" descr="images[94]">
              <a:extLst>
                <a:ext uri="{FF2B5EF4-FFF2-40B4-BE49-F238E27FC236}">
                  <a16:creationId xmlns:a16="http://schemas.microsoft.com/office/drawing/2014/main" id="{7187C052-78AD-DF42-9183-262312F469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165" y="1958381"/>
              <a:ext cx="1323474" cy="134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7" descr="planet2">
              <a:extLst>
                <a:ext uri="{FF2B5EF4-FFF2-40B4-BE49-F238E27FC236}">
                  <a16:creationId xmlns:a16="http://schemas.microsoft.com/office/drawing/2014/main" id="{3D5CEBB6-2F02-1443-BC4C-69E7CB3E2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0001" y="1958381"/>
              <a:ext cx="1557839" cy="134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4" descr="Sao">
              <a:extLst>
                <a:ext uri="{FF2B5EF4-FFF2-40B4-BE49-F238E27FC236}">
                  <a16:creationId xmlns:a16="http://schemas.microsoft.com/office/drawing/2014/main" id="{B46501A4-67FC-B34F-AE04-6C1161B95B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3165" y="3302897"/>
              <a:ext cx="2854676" cy="123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494" name="Group 17">
            <a:extLst>
              <a:ext uri="{FF2B5EF4-FFF2-40B4-BE49-F238E27FC236}">
                <a16:creationId xmlns:a16="http://schemas.microsoft.com/office/drawing/2014/main" id="{76179FBE-58CF-B647-AA85-D86C3DAE5367}"/>
              </a:ext>
            </a:extLst>
          </p:cNvPr>
          <p:cNvGrpSpPr>
            <a:grpSpLocks/>
          </p:cNvGrpSpPr>
          <p:nvPr/>
        </p:nvGrpSpPr>
        <p:grpSpPr bwMode="auto">
          <a:xfrm>
            <a:off x="4995863" y="2632075"/>
            <a:ext cx="2684462" cy="2835275"/>
            <a:chOff x="1004973" y="3320715"/>
            <a:chExt cx="3037638" cy="3008173"/>
          </a:xfrm>
        </p:grpSpPr>
        <p:pic>
          <p:nvPicPr>
            <p:cNvPr id="19" name="Picture 18">
              <a:extLst>
                <a:ext uri="{FF2B5EF4-FFF2-40B4-BE49-F238E27FC236}">
                  <a16:creationId xmlns:a16="http://schemas.microsoft.com/office/drawing/2014/main" id="{ACD0FACE-8741-F942-8C2C-A13782383CD6}"/>
                </a:ext>
              </a:extLst>
            </p:cNvPr>
            <p:cNvPicPr>
              <a:picLocks noChangeAspect="1"/>
            </p:cNvPicPr>
            <p:nvPr/>
          </p:nvPicPr>
          <p:blipFill>
            <a:blip r:embed="rId8"/>
            <a:stretch>
              <a:fillRect/>
            </a:stretch>
          </p:blipFill>
          <p:spPr>
            <a:xfrm>
              <a:off x="2542654" y="3344295"/>
              <a:ext cx="1499957" cy="1062798"/>
            </a:xfrm>
            <a:prstGeom prst="rect">
              <a:avLst/>
            </a:prstGeom>
            <a:ln>
              <a:noFill/>
            </a:ln>
            <a:effectLst>
              <a:outerShdw blurRad="190500" algn="tl" rotWithShape="0">
                <a:srgbClr val="000000">
                  <a:alpha val="70000"/>
                </a:srgbClr>
              </a:outerShdw>
            </a:effectLst>
          </p:spPr>
        </p:pic>
        <p:pic>
          <p:nvPicPr>
            <p:cNvPr id="20" name="Picture 2" descr="Image result for tháº¿ giá»i loÃ i vÆ°á»£n">
              <a:extLst>
                <a:ext uri="{FF2B5EF4-FFF2-40B4-BE49-F238E27FC236}">
                  <a16:creationId xmlns:a16="http://schemas.microsoft.com/office/drawing/2014/main" id="{1A3947BC-4F32-5D42-82A1-1C8D6A47FD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900" y="4403725"/>
              <a:ext cx="3001711" cy="19251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3505" name="Picture 8" descr="animals-CM 70 Ng Chi Thanh (17)">
              <a:extLst>
                <a:ext uri="{FF2B5EF4-FFF2-40B4-BE49-F238E27FC236}">
                  <a16:creationId xmlns:a16="http://schemas.microsoft.com/office/drawing/2014/main" id="{521F366C-85C9-0443-95C9-0C93C5B56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73" y="3320715"/>
              <a:ext cx="1521659" cy="112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495" name="Picture 16">
            <a:extLst>
              <a:ext uri="{FF2B5EF4-FFF2-40B4-BE49-F238E27FC236}">
                <a16:creationId xmlns:a16="http://schemas.microsoft.com/office/drawing/2014/main" id="{6018D95D-B492-9C4A-B88B-9EA14F6274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9800" y="1335088"/>
            <a:ext cx="3651250"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WordArt 9">
            <a:extLst>
              <a:ext uri="{FF2B5EF4-FFF2-40B4-BE49-F238E27FC236}">
                <a16:creationId xmlns:a16="http://schemas.microsoft.com/office/drawing/2014/main" id="{2A7B2F18-F977-4442-866A-ADB43B0ACF4E}"/>
              </a:ext>
            </a:extLst>
          </p:cNvPr>
          <p:cNvSpPr>
            <a:spLocks noChangeArrowheads="1" noChangeShapeType="1" noTextEdit="1"/>
          </p:cNvSpPr>
          <p:nvPr/>
        </p:nvSpPr>
        <p:spPr bwMode="auto">
          <a:xfrm rot="1619728">
            <a:off x="7074127" y="1182196"/>
            <a:ext cx="4788019" cy="4234858"/>
          </a:xfrm>
          <a:prstGeom prst="rect">
            <a:avLst/>
          </a:prstGeom>
        </p:spPr>
        <p:txBody>
          <a:bodyPr spcFirstLastPara="1" wrap="none" fromWordArt="1">
            <a:prstTxWarp prst="textArchUp">
              <a:avLst>
                <a:gd name="adj" fmla="val 10800004"/>
              </a:avLst>
            </a:prstTxWarp>
          </a:bodyPr>
          <a:lstStyle/>
          <a:p>
            <a:pPr algn="ctr">
              <a:defRPr/>
            </a:pPr>
            <a:r>
              <a:rPr lang="vi-VN" sz="3200" b="1" kern="10" dirty="0">
                <a:ln w="9525">
                  <a:solidFill>
                    <a:srgbClr val="FF0000"/>
                  </a:solidFill>
                  <a:round/>
                  <a:headEnd/>
                  <a:tailEnd/>
                </a:ln>
                <a:solidFill>
                  <a:srgbClr val="0000FF"/>
                </a:solidFill>
                <a:ea typeface="SimSun" panose="02010600030101010101" pitchFamily="2" charset="-122"/>
              </a:rPr>
              <a:t>VẬT CHẤT TỒN TẠI DƯỚI CÁC HÌNH THÁI VÔ CÙNG ĐA DẠNG</a:t>
            </a:r>
            <a:r>
              <a:rPr lang="en-US" sz="3200" b="1" kern="10" dirty="0">
                <a:ln w="9525">
                  <a:solidFill>
                    <a:srgbClr val="FF0000"/>
                  </a:solidFill>
                  <a:round/>
                  <a:headEnd/>
                  <a:tailEnd/>
                </a:ln>
                <a:solidFill>
                  <a:srgbClr val="0000FF"/>
                </a:solidFill>
                <a:latin typeface="Calibri"/>
                <a:ea typeface="SimSun" panose="02010600030101010101" pitchFamily="2" charset="-122"/>
              </a:rPr>
              <a:t> THỐNG NHẤT Ở TÍNH VẬT CHẤT</a:t>
            </a:r>
            <a:endParaRPr lang="en-US" sz="3200" b="1" kern="10" dirty="0">
              <a:ln w="9525">
                <a:solidFill>
                  <a:srgbClr val="FF0000"/>
                </a:solidFill>
                <a:round/>
                <a:headEnd/>
                <a:tailEnd/>
              </a:ln>
              <a:solidFill>
                <a:srgbClr val="0000FF"/>
              </a:solidFill>
              <a:ea typeface="SimSun" panose="02010600030101010101" pitchFamily="2" charset="-122"/>
            </a:endParaRPr>
          </a:p>
        </p:txBody>
      </p:sp>
      <p:sp>
        <p:nvSpPr>
          <p:cNvPr id="63497" name="Rectangle 21">
            <a:extLst>
              <a:ext uri="{FF2B5EF4-FFF2-40B4-BE49-F238E27FC236}">
                <a16:creationId xmlns:a16="http://schemas.microsoft.com/office/drawing/2014/main" id="{7FBAB58A-DAD6-D14B-A574-881B17BE3F34}"/>
              </a:ext>
            </a:extLst>
          </p:cNvPr>
          <p:cNvSpPr>
            <a:spLocks noChangeArrowheads="1"/>
          </p:cNvSpPr>
          <p:nvPr/>
        </p:nvSpPr>
        <p:spPr bwMode="auto">
          <a:xfrm>
            <a:off x="203200" y="1687513"/>
            <a:ext cx="45243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spcBef>
                <a:spcPct val="20000"/>
              </a:spcBef>
            </a:pPr>
            <a:r>
              <a:rPr lang="en-US" altLang="vi-V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vi-VN" altLang="vi-VN" sz="24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TỪ VẬT CHẤT TỰ NHIÊN CHƯA CÓ SỰ SỐNG ...ĐẾN VẬT CHẤT TỰ NHIÊN PHÁT SINH, TỒN TẠI SỰ SỐNG</a:t>
            </a:r>
          </a:p>
        </p:txBody>
      </p:sp>
      <p:sp>
        <p:nvSpPr>
          <p:cNvPr id="63498" name="Rectangle 22">
            <a:extLst>
              <a:ext uri="{FF2B5EF4-FFF2-40B4-BE49-F238E27FC236}">
                <a16:creationId xmlns:a16="http://schemas.microsoft.com/office/drawing/2014/main" id="{72E869D1-3A8F-A84E-89FF-47D3B07CE464}"/>
              </a:ext>
            </a:extLst>
          </p:cNvPr>
          <p:cNvSpPr>
            <a:spLocks noChangeArrowheads="1"/>
          </p:cNvSpPr>
          <p:nvPr/>
        </p:nvSpPr>
        <p:spPr bwMode="auto">
          <a:xfrm>
            <a:off x="5667375" y="5630863"/>
            <a:ext cx="609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vi-VN" altLang="vi-VN" sz="2400" b="1">
                <a:solidFill>
                  <a:srgbClr val="FF0000"/>
                </a:solidFill>
                <a:latin typeface="Times New Roman" panose="02020603050405020304" pitchFamily="18" charset="0"/>
              </a:rPr>
              <a:t>... VÀ, SỰ XUẤT HIỆN CON NGƯỜI  VỚI TỔ CHỨC XÃ HỘI LOÀI NGƯỜI .....</a:t>
            </a:r>
          </a:p>
        </p:txBody>
      </p:sp>
      <p:sp>
        <p:nvSpPr>
          <p:cNvPr id="63499" name="TextBox 6">
            <a:extLst>
              <a:ext uri="{FF2B5EF4-FFF2-40B4-BE49-F238E27FC236}">
                <a16:creationId xmlns:a16="http://schemas.microsoft.com/office/drawing/2014/main" id="{C3D958EF-D991-4049-AF2D-5C648DF5CF28}"/>
              </a:ext>
            </a:extLst>
          </p:cNvPr>
          <p:cNvSpPr txBox="1">
            <a:spLocks noChangeArrowheads="1"/>
          </p:cNvSpPr>
          <p:nvPr/>
        </p:nvSpPr>
        <p:spPr bwMode="auto">
          <a:xfrm>
            <a:off x="2979738" y="257175"/>
            <a:ext cx="8137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 Quan niệm của triết học Mác - Lênin về vật chất  </a:t>
            </a:r>
          </a:p>
        </p:txBody>
      </p:sp>
      <p:sp>
        <p:nvSpPr>
          <p:cNvPr id="63500" name="Text Box 2">
            <a:extLst>
              <a:ext uri="{FF2B5EF4-FFF2-40B4-BE49-F238E27FC236}">
                <a16:creationId xmlns:a16="http://schemas.microsoft.com/office/drawing/2014/main" id="{D3624B4E-7566-0047-A986-2B28F56FADA7}"/>
              </a:ext>
            </a:extLst>
          </p:cNvPr>
          <p:cNvSpPr txBox="1">
            <a:spLocks noChangeArrowheads="1"/>
          </p:cNvSpPr>
          <p:nvPr/>
        </p:nvSpPr>
        <p:spPr bwMode="auto">
          <a:xfrm>
            <a:off x="839788" y="1084263"/>
            <a:ext cx="5370512"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200" b="1" i="1">
                <a:solidFill>
                  <a:srgbClr val="000000"/>
                </a:solidFill>
                <a:latin typeface="Times New Roman" panose="02020603050405020304" pitchFamily="18" charset="0"/>
                <a:ea typeface="SimSun" panose="02010600030101010101" pitchFamily="2" charset="-122"/>
              </a:rPr>
              <a:t> </a:t>
            </a:r>
            <a:r>
              <a:rPr lang="en-US" altLang="vi-VN" sz="2400" b="1" i="1">
                <a:solidFill>
                  <a:srgbClr val="000000"/>
                </a:solidFill>
                <a:latin typeface="Times New Roman" panose="02020603050405020304" pitchFamily="18" charset="0"/>
                <a:ea typeface="SimSun" panose="02010600030101010101" pitchFamily="2" charset="-122"/>
              </a:rPr>
              <a:t>Quan điểm của Ăngghen</a:t>
            </a:r>
          </a:p>
        </p:txBody>
      </p:sp>
      <p:cxnSp>
        <p:nvCxnSpPr>
          <p:cNvPr id="26" name="Straight Connector 25">
            <a:extLst>
              <a:ext uri="{FF2B5EF4-FFF2-40B4-BE49-F238E27FC236}">
                <a16:creationId xmlns:a16="http://schemas.microsoft.com/office/drawing/2014/main" id="{2E1DAA94-2F22-1A48-924B-74DB7307EC90}"/>
              </a:ext>
            </a:extLst>
          </p:cNvPr>
          <p:cNvCxnSpPr/>
          <p:nvPr/>
        </p:nvCxnSpPr>
        <p:spPr>
          <a:xfrm>
            <a:off x="14668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3502" name="Slide Number Placeholder 1">
            <a:extLst>
              <a:ext uri="{FF2B5EF4-FFF2-40B4-BE49-F238E27FC236}">
                <a16:creationId xmlns:a16="http://schemas.microsoft.com/office/drawing/2014/main" id="{C0E21CCD-A50C-4D47-8434-3A24BE8206B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D9630CB-9B40-5848-BF28-98301ECBC2CE}" type="slidenum">
              <a:rPr lang="en-US" altLang="vi-VN" smtClean="0">
                <a:solidFill>
                  <a:srgbClr val="1F5281"/>
                </a:solidFill>
                <a:latin typeface="Arial" panose="020B0604020202020204" pitchFamily="34" charset="0"/>
              </a:rPr>
              <a:pPr algn="ctr"/>
              <a:t>27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40313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
            <a:extLst>
              <a:ext uri="{FF2B5EF4-FFF2-40B4-BE49-F238E27FC236}">
                <a16:creationId xmlns:a16="http://schemas.microsoft.com/office/drawing/2014/main" id="{0B479FFC-E896-9C43-AAD3-6ECDA9888007}"/>
              </a:ext>
            </a:extLst>
          </p:cNvPr>
          <p:cNvSpPr txBox="1">
            <a:spLocks noChangeArrowheads="1"/>
          </p:cNvSpPr>
          <p:nvPr/>
        </p:nvSpPr>
        <p:spPr bwMode="auto">
          <a:xfrm>
            <a:off x="2422525" y="312738"/>
            <a:ext cx="8137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 Quan niệm của triết học Mác - Lênin về vật chất  </a:t>
            </a:r>
          </a:p>
        </p:txBody>
      </p:sp>
      <p:sp>
        <p:nvSpPr>
          <p:cNvPr id="64514" name="Text Box 2">
            <a:extLst>
              <a:ext uri="{FF2B5EF4-FFF2-40B4-BE49-F238E27FC236}">
                <a16:creationId xmlns:a16="http://schemas.microsoft.com/office/drawing/2014/main" id="{93D4FE74-6839-8743-96D8-184A8BC7296C}"/>
              </a:ext>
            </a:extLst>
          </p:cNvPr>
          <p:cNvSpPr txBox="1">
            <a:spLocks noChangeArrowheads="1"/>
          </p:cNvSpPr>
          <p:nvPr/>
        </p:nvSpPr>
        <p:spPr bwMode="auto">
          <a:xfrm>
            <a:off x="1419225" y="1298575"/>
            <a:ext cx="79200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200" b="1" i="1">
                <a:solidFill>
                  <a:srgbClr val="000000"/>
                </a:solidFill>
                <a:latin typeface="Times New Roman" panose="02020603050405020304" pitchFamily="18" charset="0"/>
                <a:ea typeface="SimSun" panose="02010600030101010101" pitchFamily="2" charset="-122"/>
              </a:rPr>
              <a:t> </a:t>
            </a:r>
            <a:r>
              <a:rPr lang="en-US" altLang="vi-VN" sz="24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graphicFrame>
        <p:nvGraphicFramePr>
          <p:cNvPr id="2" name="Diagram 1">
            <a:extLst>
              <a:ext uri="{FF2B5EF4-FFF2-40B4-BE49-F238E27FC236}">
                <a16:creationId xmlns:a16="http://schemas.microsoft.com/office/drawing/2014/main" id="{5F60D47C-E51B-4642-9589-895D8E4307C2}"/>
              </a:ext>
            </a:extLst>
          </p:cNvPr>
          <p:cNvGraphicFramePr/>
          <p:nvPr/>
        </p:nvGraphicFramePr>
        <p:xfrm>
          <a:off x="1291590" y="2132856"/>
          <a:ext cx="10069830"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E3D18C2F-FC02-114F-BB65-C5D6C18DEB3B}"/>
              </a:ext>
            </a:extLst>
          </p:cNvPr>
          <p:cNvCxnSpPr/>
          <p:nvPr/>
        </p:nvCxnSpPr>
        <p:spPr>
          <a:xfrm>
            <a:off x="2084388" y="46038"/>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4517" name="Date Placeholder 2">
            <a:extLst>
              <a:ext uri="{FF2B5EF4-FFF2-40B4-BE49-F238E27FC236}">
                <a16:creationId xmlns:a16="http://schemas.microsoft.com/office/drawing/2014/main" id="{F11EE5B6-E171-344F-B168-F15D3589FB3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66440E9-31D9-6542-A2B3-766735FF8EE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4518" name="Footer Placeholder 3">
            <a:extLst>
              <a:ext uri="{FF2B5EF4-FFF2-40B4-BE49-F238E27FC236}">
                <a16:creationId xmlns:a16="http://schemas.microsoft.com/office/drawing/2014/main" id="{057D57BD-7310-9147-8A4C-3BE15BCFAB2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4519" name="Slide Number Placeholder 7">
            <a:extLst>
              <a:ext uri="{FF2B5EF4-FFF2-40B4-BE49-F238E27FC236}">
                <a16:creationId xmlns:a16="http://schemas.microsoft.com/office/drawing/2014/main" id="{D92BD6CD-F22F-DC4A-8ADD-45F89B38F8A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225BD91-C977-6740-B774-F9CDCE5093BC}" type="slidenum">
              <a:rPr lang="en-US" altLang="vi-VN" smtClean="0">
                <a:solidFill>
                  <a:srgbClr val="1F5281"/>
                </a:solidFill>
                <a:latin typeface="Arial" panose="020B0604020202020204" pitchFamily="34" charset="0"/>
              </a:rPr>
              <a:pPr algn="ctr"/>
              <a:t>28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7761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81298155-0ACD-974D-9C16-FBA2E6AC1B15}"/>
              </a:ext>
            </a:extLst>
          </p:cNvPr>
          <p:cNvSpPr txBox="1">
            <a:spLocks noChangeArrowheads="1"/>
          </p:cNvSpPr>
          <p:nvPr/>
        </p:nvSpPr>
        <p:spPr bwMode="auto">
          <a:xfrm>
            <a:off x="2424113" y="288925"/>
            <a:ext cx="8759825"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pic>
        <p:nvPicPr>
          <p:cNvPr id="38916" name="Picture 4" descr="列宁">
            <a:extLst>
              <a:ext uri="{FF2B5EF4-FFF2-40B4-BE49-F238E27FC236}">
                <a16:creationId xmlns:a16="http://schemas.microsoft.com/office/drawing/2014/main" id="{3119C97F-3946-2947-AA25-14A0B281EE4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65" y="1536626"/>
            <a:ext cx="2363471" cy="28278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5539" name="Text Box 5">
            <a:extLst>
              <a:ext uri="{FF2B5EF4-FFF2-40B4-BE49-F238E27FC236}">
                <a16:creationId xmlns:a16="http://schemas.microsoft.com/office/drawing/2014/main" id="{47AF5FD6-0A47-834B-A618-8B670F1C5E07}"/>
              </a:ext>
            </a:extLst>
          </p:cNvPr>
          <p:cNvSpPr txBox="1">
            <a:spLocks noChangeArrowheads="1"/>
          </p:cNvSpPr>
          <p:nvPr/>
        </p:nvSpPr>
        <p:spPr bwMode="auto">
          <a:xfrm>
            <a:off x="4108450" y="2466975"/>
            <a:ext cx="7646988"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i="1">
                <a:solidFill>
                  <a:srgbClr val="000000"/>
                </a:solidFill>
                <a:latin typeface="Times New Roman" panose="02020603050405020304" pitchFamily="18" charset="0"/>
                <a:ea typeface="SimSun" panose="02010600030101010101" pitchFamily="2" charset="-122"/>
              </a:rPr>
              <a:t>“Vật chất là một phạm trù triết học dùng để chỉ </a:t>
            </a:r>
            <a:r>
              <a:rPr lang="en-US" altLang="vi-VN" i="1" u="sng">
                <a:solidFill>
                  <a:srgbClr val="FF0000"/>
                </a:solidFill>
                <a:latin typeface="Times New Roman" panose="02020603050405020304" pitchFamily="18" charset="0"/>
                <a:ea typeface="SimSun" panose="02010600030101010101" pitchFamily="2" charset="-122"/>
              </a:rPr>
              <a:t>thực tại khách quan</a:t>
            </a:r>
            <a:r>
              <a:rPr lang="en-US" altLang="vi-VN" i="1">
                <a:solidFill>
                  <a:srgbClr val="000000"/>
                </a:solidFill>
                <a:latin typeface="Times New Roman" panose="02020603050405020304" pitchFamily="18" charset="0"/>
                <a:ea typeface="SimSun" panose="02010600030101010101" pitchFamily="2" charset="-122"/>
              </a:rPr>
              <a:t>, được đem lại cho con người trong cảm giác, được </a:t>
            </a:r>
            <a:r>
              <a:rPr lang="en-US" altLang="vi-VN" i="1" u="sng">
                <a:solidFill>
                  <a:srgbClr val="FF0000"/>
                </a:solidFill>
                <a:latin typeface="Times New Roman" panose="02020603050405020304" pitchFamily="18" charset="0"/>
                <a:ea typeface="SimSun" panose="02010600030101010101" pitchFamily="2" charset="-122"/>
              </a:rPr>
              <a:t>cảm giác </a:t>
            </a:r>
            <a:r>
              <a:rPr lang="en-US" altLang="vi-VN" i="1">
                <a:solidFill>
                  <a:srgbClr val="000000"/>
                </a:solidFill>
                <a:latin typeface="Times New Roman" panose="02020603050405020304" pitchFamily="18" charset="0"/>
                <a:ea typeface="SimSun" panose="02010600030101010101" pitchFamily="2" charset="-122"/>
              </a:rPr>
              <a:t>của của chúng ta chép lại, chụp lại, phản ánh và tồn tại không lệ thuộc vào cảm giác”. </a:t>
            </a:r>
            <a:endParaRPr lang="vi-VN" altLang="vi-VN">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65540" name="Rectangle 9">
            <a:extLst>
              <a:ext uri="{FF2B5EF4-FFF2-40B4-BE49-F238E27FC236}">
                <a16:creationId xmlns:a16="http://schemas.microsoft.com/office/drawing/2014/main" id="{B1E715B3-6FE0-0A49-B26C-CBFF3304B3E0}"/>
              </a:ext>
            </a:extLst>
          </p:cNvPr>
          <p:cNvSpPr>
            <a:spLocks noChangeArrowheads="1"/>
          </p:cNvSpPr>
          <p:nvPr/>
        </p:nvSpPr>
        <p:spPr bwMode="auto">
          <a:xfrm>
            <a:off x="4786313" y="5454650"/>
            <a:ext cx="6292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V.I.Lênin: Toàn tập, Nxb. </a:t>
            </a:r>
            <a:r>
              <a:rPr lang="fr-FR"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Tiến bộ,</a:t>
            </a:r>
            <a:r>
              <a:rPr lang="en-US"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Mátxcơva, 1980,t.18,</a:t>
            </a:r>
            <a:r>
              <a:rPr lang="en-US"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tr.151).</a:t>
            </a:r>
            <a:endParaRPr lang="vi-VN" altLang="vi-VN" sz="180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5541" name="Picture 10">
            <a:extLst>
              <a:ext uri="{FF2B5EF4-FFF2-40B4-BE49-F238E27FC236}">
                <a16:creationId xmlns:a16="http://schemas.microsoft.com/office/drawing/2014/main" id="{799AAA23-609C-9140-981A-A35668DF1E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3705225"/>
            <a:ext cx="1874837"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 Box 2">
            <a:extLst>
              <a:ext uri="{FF2B5EF4-FFF2-40B4-BE49-F238E27FC236}">
                <a16:creationId xmlns:a16="http://schemas.microsoft.com/office/drawing/2014/main" id="{4570DAC0-ED27-C74D-AD19-6864BC86AB20}"/>
              </a:ext>
            </a:extLst>
          </p:cNvPr>
          <p:cNvSpPr txBox="1">
            <a:spLocks noChangeArrowheads="1"/>
          </p:cNvSpPr>
          <p:nvPr/>
        </p:nvSpPr>
        <p:spPr bwMode="auto">
          <a:xfrm>
            <a:off x="3971925" y="1536700"/>
            <a:ext cx="6611938"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800" b="1">
                <a:solidFill>
                  <a:srgbClr val="000000"/>
                </a:solidFill>
                <a:latin typeface="Times New Roman" panose="02020603050405020304" pitchFamily="18" charset="0"/>
                <a:ea typeface="SimSun" panose="02010600030101010101" pitchFamily="2" charset="-122"/>
              </a:rPr>
              <a:t>Định nghĩa của V.I.Lênin về vật chất:</a:t>
            </a:r>
          </a:p>
        </p:txBody>
      </p:sp>
      <p:cxnSp>
        <p:nvCxnSpPr>
          <p:cNvPr id="9" name="Straight Connector 8">
            <a:extLst>
              <a:ext uri="{FF2B5EF4-FFF2-40B4-BE49-F238E27FC236}">
                <a16:creationId xmlns:a16="http://schemas.microsoft.com/office/drawing/2014/main" id="{03CB1407-FE38-4F4F-80C1-1475999EB33D}"/>
              </a:ext>
            </a:extLst>
          </p:cNvPr>
          <p:cNvCxnSpPr/>
          <p:nvPr/>
        </p:nvCxnSpPr>
        <p:spPr>
          <a:xfrm>
            <a:off x="209232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5544" name="Date Placeholder 1">
            <a:extLst>
              <a:ext uri="{FF2B5EF4-FFF2-40B4-BE49-F238E27FC236}">
                <a16:creationId xmlns:a16="http://schemas.microsoft.com/office/drawing/2014/main" id="{DAB37649-A1E4-BB47-9082-79A3AB3649E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A88C63C-3180-7C4B-B616-74D5CB41C9E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5545" name="Footer Placeholder 2">
            <a:extLst>
              <a:ext uri="{FF2B5EF4-FFF2-40B4-BE49-F238E27FC236}">
                <a16:creationId xmlns:a16="http://schemas.microsoft.com/office/drawing/2014/main" id="{1ED25845-BAB3-3545-8849-65F3D6B8A57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5546" name="Slide Number Placeholder 3">
            <a:extLst>
              <a:ext uri="{FF2B5EF4-FFF2-40B4-BE49-F238E27FC236}">
                <a16:creationId xmlns:a16="http://schemas.microsoft.com/office/drawing/2014/main" id="{E6FD25AC-CBAD-A64B-9589-C25BE479266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328EBA6-706E-0D47-9942-A40E30FE977D}" type="slidenum">
              <a:rPr lang="en-US" altLang="vi-VN" smtClean="0">
                <a:solidFill>
                  <a:srgbClr val="1F5281"/>
                </a:solidFill>
                <a:latin typeface="Arial" panose="020B0604020202020204" pitchFamily="34" charset="0"/>
              </a:rPr>
              <a:pPr algn="ctr"/>
              <a:t>29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2678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8">
            <a:extLst>
              <a:ext uri="{FF2B5EF4-FFF2-40B4-BE49-F238E27FC236}">
                <a16:creationId xmlns:a16="http://schemas.microsoft.com/office/drawing/2014/main" id="{4826950B-27B6-8249-9C74-C53500DEFE98}"/>
              </a:ext>
            </a:extLst>
          </p:cNvPr>
          <p:cNvGrpSpPr>
            <a:grpSpLocks/>
          </p:cNvGrpSpPr>
          <p:nvPr/>
        </p:nvGrpSpPr>
        <p:grpSpPr bwMode="auto">
          <a:xfrm>
            <a:off x="835025" y="1771650"/>
            <a:ext cx="10388600" cy="4535488"/>
            <a:chOff x="611560" y="1397000"/>
            <a:chExt cx="8064896" cy="4840312"/>
          </a:xfrm>
        </p:grpSpPr>
        <p:graphicFrame>
          <p:nvGraphicFramePr>
            <p:cNvPr id="4" name="Diagram 3">
              <a:extLst>
                <a:ext uri="{FF2B5EF4-FFF2-40B4-BE49-F238E27FC236}">
                  <a16:creationId xmlns:a16="http://schemas.microsoft.com/office/drawing/2014/main" id="{76AF7972-F8F4-A343-8217-0DB659B27977}"/>
                </a:ext>
              </a:extLst>
            </p:cNvPr>
            <p:cNvGraphicFramePr/>
            <p:nvPr/>
          </p:nvGraphicFramePr>
          <p:xfrm>
            <a:off x="611560" y="1397000"/>
            <a:ext cx="8064896"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E9F85A2-6A72-9E4B-94D0-6549F0B8887A}"/>
                </a:ext>
              </a:extLst>
            </p:cNvPr>
            <p:cNvSpPr txBox="1"/>
            <p:nvPr/>
          </p:nvSpPr>
          <p:spPr>
            <a:xfrm>
              <a:off x="827584" y="1988840"/>
              <a:ext cx="936104" cy="584778"/>
            </a:xfrm>
            <a:prstGeom prst="rect">
              <a:avLst/>
            </a:prstGeom>
            <a:noFill/>
          </p:spPr>
          <p:txBody>
            <a:bodyPr>
              <a:spAutoFit/>
            </a:bodyPr>
            <a:lstStyle/>
            <a:p>
              <a:pPr algn="ct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a:t>
              </a:r>
            </a:p>
          </p:txBody>
        </p:sp>
        <p:sp>
          <p:nvSpPr>
            <p:cNvPr id="7" name="TextBox 6">
              <a:extLst>
                <a:ext uri="{FF2B5EF4-FFF2-40B4-BE49-F238E27FC236}">
                  <a16:creationId xmlns:a16="http://schemas.microsoft.com/office/drawing/2014/main" id="{902A879F-86E2-3A4C-936F-4CBDB050483B}"/>
                </a:ext>
              </a:extLst>
            </p:cNvPr>
            <p:cNvSpPr txBox="1"/>
            <p:nvPr/>
          </p:nvSpPr>
          <p:spPr>
            <a:xfrm>
              <a:off x="1331640" y="3502749"/>
              <a:ext cx="864096" cy="584778"/>
            </a:xfrm>
            <a:prstGeom prst="rect">
              <a:avLst/>
            </a:prstGeom>
            <a:noFill/>
          </p:spPr>
          <p:txBody>
            <a:bodyPr>
              <a:spAutoFit/>
            </a:bodyPr>
            <a:lstStyle/>
            <a:p>
              <a:pP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a:t>
              </a:r>
            </a:p>
          </p:txBody>
        </p:sp>
        <p:sp>
          <p:nvSpPr>
            <p:cNvPr id="8" name="TextBox 7">
              <a:extLst>
                <a:ext uri="{FF2B5EF4-FFF2-40B4-BE49-F238E27FC236}">
                  <a16:creationId xmlns:a16="http://schemas.microsoft.com/office/drawing/2014/main" id="{673C5FF3-785A-5742-9C95-DC906EF5C12A}"/>
                </a:ext>
              </a:extLst>
            </p:cNvPr>
            <p:cNvSpPr txBox="1"/>
            <p:nvPr/>
          </p:nvSpPr>
          <p:spPr>
            <a:xfrm>
              <a:off x="827584" y="4942909"/>
              <a:ext cx="936104" cy="584778"/>
            </a:xfrm>
            <a:prstGeom prst="rect">
              <a:avLst/>
            </a:prstGeom>
            <a:noFill/>
          </p:spPr>
          <p:txBody>
            <a:bodyPr>
              <a:spAutoFit/>
            </a:bodyPr>
            <a:lstStyle/>
            <a:p>
              <a:pP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III.</a:t>
              </a:r>
            </a:p>
          </p:txBody>
        </p:sp>
      </p:grpSp>
      <p:sp>
        <p:nvSpPr>
          <p:cNvPr id="37890" name="Rectangle 2">
            <a:extLst>
              <a:ext uri="{FF2B5EF4-FFF2-40B4-BE49-F238E27FC236}">
                <a16:creationId xmlns:a16="http://schemas.microsoft.com/office/drawing/2014/main" id="{C9DA26AE-6A92-E448-AA94-B124F446AB43}"/>
              </a:ext>
            </a:extLst>
          </p:cNvPr>
          <p:cNvSpPr txBox="1">
            <a:spLocks noChangeArrowheads="1"/>
          </p:cNvSpPr>
          <p:nvPr/>
        </p:nvSpPr>
        <p:spPr bwMode="black">
          <a:xfrm>
            <a:off x="2874963" y="322263"/>
            <a:ext cx="701675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NỘI DUNG CHÍNH CỦA CHƯƠNG</a:t>
            </a:r>
          </a:p>
        </p:txBody>
      </p:sp>
      <p:cxnSp>
        <p:nvCxnSpPr>
          <p:cNvPr id="10" name="Straight Connector 9">
            <a:extLst>
              <a:ext uri="{FF2B5EF4-FFF2-40B4-BE49-F238E27FC236}">
                <a16:creationId xmlns:a16="http://schemas.microsoft.com/office/drawing/2014/main" id="{0BE69300-CF44-F946-B3E3-B78A99FEC219}"/>
              </a:ext>
            </a:extLst>
          </p:cNvPr>
          <p:cNvCxnSpPr/>
          <p:nvPr/>
        </p:nvCxnSpPr>
        <p:spPr>
          <a:xfrm>
            <a:off x="209550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7892" name="Date Placeholder 1">
            <a:extLst>
              <a:ext uri="{FF2B5EF4-FFF2-40B4-BE49-F238E27FC236}">
                <a16:creationId xmlns:a16="http://schemas.microsoft.com/office/drawing/2014/main" id="{B45905F1-A1A1-9244-BB0D-0D37B900A45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0606D0A-B8EC-8042-9A63-2EB17EDFC5C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37893" name="Footer Placeholder 2">
            <a:extLst>
              <a:ext uri="{FF2B5EF4-FFF2-40B4-BE49-F238E27FC236}">
                <a16:creationId xmlns:a16="http://schemas.microsoft.com/office/drawing/2014/main" id="{576A702D-A9B0-CB4E-A9A3-BB9D6F76EE7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7894" name="Slide Number Placeholder 5">
            <a:extLst>
              <a:ext uri="{FF2B5EF4-FFF2-40B4-BE49-F238E27FC236}">
                <a16:creationId xmlns:a16="http://schemas.microsoft.com/office/drawing/2014/main" id="{27A54C4F-872D-964B-BFA6-D6746FF6BE0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2757C56-2D02-394A-B718-4941CE9DA673}" type="slidenum">
              <a:rPr lang="en-US" altLang="vi-VN" smtClean="0">
                <a:solidFill>
                  <a:srgbClr val="1F5281"/>
                </a:solidFill>
                <a:latin typeface="Arial" panose="020B0604020202020204" pitchFamily="34" charset="0"/>
              </a:rPr>
              <a:pPr algn="ctr"/>
              <a:t>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97633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3">
            <a:extLst>
              <a:ext uri="{FF2B5EF4-FFF2-40B4-BE49-F238E27FC236}">
                <a16:creationId xmlns:a16="http://schemas.microsoft.com/office/drawing/2014/main" id="{28B4B86A-EA15-9842-9387-E64813747F9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grpSp>
        <p:nvGrpSpPr>
          <p:cNvPr id="66562" name="Group 3">
            <a:extLst>
              <a:ext uri="{FF2B5EF4-FFF2-40B4-BE49-F238E27FC236}">
                <a16:creationId xmlns:a16="http://schemas.microsoft.com/office/drawing/2014/main" id="{BA161EDA-A450-4349-B79E-D8F5A17A9C13}"/>
              </a:ext>
            </a:extLst>
          </p:cNvPr>
          <p:cNvGrpSpPr>
            <a:grpSpLocks/>
          </p:cNvGrpSpPr>
          <p:nvPr/>
        </p:nvGrpSpPr>
        <p:grpSpPr bwMode="auto">
          <a:xfrm>
            <a:off x="1855788" y="1836738"/>
            <a:ext cx="2727325" cy="4402137"/>
            <a:chOff x="724" y="1299"/>
            <a:chExt cx="1363" cy="2539"/>
          </a:xfrm>
        </p:grpSpPr>
        <p:sp>
          <p:nvSpPr>
            <p:cNvPr id="96291" name="AutoShape 5">
              <a:extLst>
                <a:ext uri="{FF2B5EF4-FFF2-40B4-BE49-F238E27FC236}">
                  <a16:creationId xmlns:a16="http://schemas.microsoft.com/office/drawing/2014/main" id="{F0CE0F93-F2F6-804B-85D7-B5B89BB28923}"/>
                </a:ext>
              </a:extLst>
            </p:cNvPr>
            <p:cNvSpPr>
              <a:spLocks noChangeArrowheads="1"/>
            </p:cNvSpPr>
            <p:nvPr/>
          </p:nvSpPr>
          <p:spPr bwMode="gray">
            <a:xfrm>
              <a:off x="741" y="1495"/>
              <a:ext cx="1323" cy="1767"/>
            </a:xfrm>
            <a:prstGeom prst="roundRect">
              <a:avLst>
                <a:gd name="adj" fmla="val 16667"/>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defRPr/>
              </a:pPr>
              <a:endParaRPr lang="en-US" altLang="en-US" sz="2600" dirty="0">
                <a:solidFill>
                  <a:srgbClr val="000000"/>
                </a:solidFill>
                <a:latin typeface="Times New Roman" panose="02020603050405020304" pitchFamily="18" charset="0"/>
                <a:cs typeface="Times New Roman" panose="02020603050405020304" pitchFamily="18" charset="0"/>
              </a:endParaRPr>
            </a:p>
          </p:txBody>
        </p:sp>
        <p:sp>
          <p:nvSpPr>
            <p:cNvPr id="66595" name="AutoShape 8">
              <a:extLst>
                <a:ext uri="{FF2B5EF4-FFF2-40B4-BE49-F238E27FC236}">
                  <a16:creationId xmlns:a16="http://schemas.microsoft.com/office/drawing/2014/main" id="{184CF8CE-EC2C-1248-8E0D-1EFC509DD654}"/>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6" name="AutoShape 9">
              <a:extLst>
                <a:ext uri="{FF2B5EF4-FFF2-40B4-BE49-F238E27FC236}">
                  <a16:creationId xmlns:a16="http://schemas.microsoft.com/office/drawing/2014/main" id="{37475ADB-9A6E-C843-963F-457C4BFC6A5A}"/>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66597" name="Group 10">
              <a:extLst>
                <a:ext uri="{FF2B5EF4-FFF2-40B4-BE49-F238E27FC236}">
                  <a16:creationId xmlns:a16="http://schemas.microsoft.com/office/drawing/2014/main" id="{B7A527C9-BF49-DC48-970F-62075BC5FCBA}"/>
                </a:ext>
              </a:extLst>
            </p:cNvPr>
            <p:cNvGrpSpPr>
              <a:grpSpLocks/>
            </p:cNvGrpSpPr>
            <p:nvPr/>
          </p:nvGrpSpPr>
          <p:grpSpPr bwMode="auto">
            <a:xfrm>
              <a:off x="1189" y="1299"/>
              <a:ext cx="405" cy="392"/>
              <a:chOff x="1289" y="587"/>
              <a:chExt cx="668" cy="647"/>
            </a:xfrm>
          </p:grpSpPr>
          <p:sp>
            <p:nvSpPr>
              <p:cNvPr id="66600" name="Oval 11">
                <a:extLst>
                  <a:ext uri="{FF2B5EF4-FFF2-40B4-BE49-F238E27FC236}">
                    <a16:creationId xmlns:a16="http://schemas.microsoft.com/office/drawing/2014/main" id="{A0DE9842-7B9A-2E4D-BA84-C94CE8E3294E}"/>
                  </a:ext>
                </a:extLst>
              </p:cNvPr>
              <p:cNvSpPr>
                <a:spLocks noChangeArrowheads="1"/>
              </p:cNvSpPr>
              <p:nvPr/>
            </p:nvSpPr>
            <p:spPr bwMode="gray">
              <a:xfrm>
                <a:off x="1289" y="607"/>
                <a:ext cx="668" cy="61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1" name="Oval 12">
                <a:extLst>
                  <a:ext uri="{FF2B5EF4-FFF2-40B4-BE49-F238E27FC236}">
                    <a16:creationId xmlns:a16="http://schemas.microsoft.com/office/drawing/2014/main" id="{EB837637-07F6-7244-BF62-C0F957F8D6EA}"/>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2" name="Oval 13">
                <a:extLst>
                  <a:ext uri="{FF2B5EF4-FFF2-40B4-BE49-F238E27FC236}">
                    <a16:creationId xmlns:a16="http://schemas.microsoft.com/office/drawing/2014/main" id="{136AED5B-5588-894B-9DF7-E5719B040C40}"/>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3" name="Oval 14">
                <a:extLst>
                  <a:ext uri="{FF2B5EF4-FFF2-40B4-BE49-F238E27FC236}">
                    <a16:creationId xmlns:a16="http://schemas.microsoft.com/office/drawing/2014/main" id="{C85EA08E-D269-6042-84C3-36B26B55362D}"/>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4" name="Oval 15">
                <a:extLst>
                  <a:ext uri="{FF2B5EF4-FFF2-40B4-BE49-F238E27FC236}">
                    <a16:creationId xmlns:a16="http://schemas.microsoft.com/office/drawing/2014/main" id="{A06EEA99-15B9-D14B-95B3-D344725974AD}"/>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98" name="Text Box 16">
              <a:extLst>
                <a:ext uri="{FF2B5EF4-FFF2-40B4-BE49-F238E27FC236}">
                  <a16:creationId xmlns:a16="http://schemas.microsoft.com/office/drawing/2014/main" id="{3BDA85EF-2DDD-0249-B727-8FEF408C84E4}"/>
                </a:ext>
              </a:extLst>
            </p:cNvPr>
            <p:cNvSpPr txBox="1">
              <a:spLocks noChangeArrowheads="1"/>
            </p:cNvSpPr>
            <p:nvPr/>
          </p:nvSpPr>
          <p:spPr bwMode="gray">
            <a:xfrm>
              <a:off x="1303" y="1354"/>
              <a:ext cx="169"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9" name="Text Box 17">
              <a:extLst>
                <a:ext uri="{FF2B5EF4-FFF2-40B4-BE49-F238E27FC236}">
                  <a16:creationId xmlns:a16="http://schemas.microsoft.com/office/drawing/2014/main" id="{1C444EBD-1A33-AA49-A271-82C956E4785B}"/>
                </a:ext>
              </a:extLst>
            </p:cNvPr>
            <p:cNvSpPr txBox="1">
              <a:spLocks noChangeArrowheads="1"/>
            </p:cNvSpPr>
            <p:nvPr/>
          </p:nvSpPr>
          <p:spPr bwMode="gray">
            <a:xfrm>
              <a:off x="768" y="1693"/>
              <a:ext cx="1288" cy="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thực tại khách quan – cái tồn tại bên ngoài ý thức và không lệ thuộc vào ý thức</a:t>
              </a:r>
            </a:p>
          </p:txBody>
        </p:sp>
      </p:grpSp>
      <p:grpSp>
        <p:nvGrpSpPr>
          <p:cNvPr id="66563" name="Group 18">
            <a:extLst>
              <a:ext uri="{FF2B5EF4-FFF2-40B4-BE49-F238E27FC236}">
                <a16:creationId xmlns:a16="http://schemas.microsoft.com/office/drawing/2014/main" id="{3C597353-3F57-FB43-AE0F-0176FC37EB1E}"/>
              </a:ext>
            </a:extLst>
          </p:cNvPr>
          <p:cNvGrpSpPr>
            <a:grpSpLocks/>
          </p:cNvGrpSpPr>
          <p:nvPr/>
        </p:nvGrpSpPr>
        <p:grpSpPr bwMode="auto">
          <a:xfrm>
            <a:off x="4746625" y="1835150"/>
            <a:ext cx="2668588" cy="4402138"/>
            <a:chOff x="2152" y="1299"/>
            <a:chExt cx="1421" cy="2539"/>
          </a:xfrm>
        </p:grpSpPr>
        <p:sp>
          <p:nvSpPr>
            <p:cNvPr id="96278" name="AutoShape 20">
              <a:extLst>
                <a:ext uri="{FF2B5EF4-FFF2-40B4-BE49-F238E27FC236}">
                  <a16:creationId xmlns:a16="http://schemas.microsoft.com/office/drawing/2014/main" id="{84AD2847-515A-BC42-A159-2DC2DEFFED3A}"/>
                </a:ext>
              </a:extLst>
            </p:cNvPr>
            <p:cNvSpPr>
              <a:spLocks noChangeArrowheads="1"/>
            </p:cNvSpPr>
            <p:nvPr/>
          </p:nvSpPr>
          <p:spPr bwMode="gray">
            <a:xfrm>
              <a:off x="2152" y="1495"/>
              <a:ext cx="1408" cy="1767"/>
            </a:xfrm>
            <a:prstGeom prst="roundRect">
              <a:avLst>
                <a:gd name="adj" fmla="val 16667"/>
              </a:avLst>
            </a:prstGeom>
            <a:solidFill>
              <a:schemeClr val="accent2">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defRPr/>
              </a:pPr>
              <a:endParaRPr lang="en-US" altLang="en-US" sz="2400">
                <a:solidFill>
                  <a:srgbClr val="1F5281"/>
                </a:solidFill>
                <a:latin typeface="Times New Roman" panose="02020603050405020304" pitchFamily="18" charset="0"/>
                <a:cs typeface="Times New Roman" panose="02020603050405020304" pitchFamily="18" charset="0"/>
              </a:endParaRPr>
            </a:p>
          </p:txBody>
        </p:sp>
        <p:sp>
          <p:nvSpPr>
            <p:cNvPr id="66586" name="Oval 23">
              <a:extLst>
                <a:ext uri="{FF2B5EF4-FFF2-40B4-BE49-F238E27FC236}">
                  <a16:creationId xmlns:a16="http://schemas.microsoft.com/office/drawing/2014/main" id="{1FE03616-365F-7D42-86B8-BDB1CA93A31F}"/>
                </a:ext>
              </a:extLst>
            </p:cNvPr>
            <p:cNvSpPr>
              <a:spLocks noChangeArrowheads="1"/>
            </p:cNvSpPr>
            <p:nvPr/>
          </p:nvSpPr>
          <p:spPr bwMode="gray">
            <a:xfrm>
              <a:off x="2677" y="1311"/>
              <a:ext cx="405" cy="374"/>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7" name="Oval 24">
              <a:extLst>
                <a:ext uri="{FF2B5EF4-FFF2-40B4-BE49-F238E27FC236}">
                  <a16:creationId xmlns:a16="http://schemas.microsoft.com/office/drawing/2014/main" id="{6AF936EB-1A8C-C847-8A73-B73034FFE70D}"/>
                </a:ext>
              </a:extLst>
            </p:cNvPr>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8" name="Oval 25">
              <a:extLst>
                <a:ext uri="{FF2B5EF4-FFF2-40B4-BE49-F238E27FC236}">
                  <a16:creationId xmlns:a16="http://schemas.microsoft.com/office/drawing/2014/main" id="{C5663475-B726-F94C-97A0-459E2C4DD69F}"/>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9" name="Oval 26">
              <a:extLst>
                <a:ext uri="{FF2B5EF4-FFF2-40B4-BE49-F238E27FC236}">
                  <a16:creationId xmlns:a16="http://schemas.microsoft.com/office/drawing/2014/main" id="{0569BD0F-413F-704F-9ABF-4013E44121B5}"/>
                </a:ext>
              </a:extLst>
            </p:cNvPr>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0" name="Oval 27">
              <a:extLst>
                <a:ext uri="{FF2B5EF4-FFF2-40B4-BE49-F238E27FC236}">
                  <a16:creationId xmlns:a16="http://schemas.microsoft.com/office/drawing/2014/main" id="{31308FA0-3E0B-3448-8E9C-B40E9752443F}"/>
                </a:ext>
              </a:extLst>
            </p:cNvPr>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1" name="Text Box 28">
              <a:extLst>
                <a:ext uri="{FF2B5EF4-FFF2-40B4-BE49-F238E27FC236}">
                  <a16:creationId xmlns:a16="http://schemas.microsoft.com/office/drawing/2014/main" id="{6D581012-6826-854A-B0FC-2739386E1181}"/>
                </a:ext>
              </a:extLst>
            </p:cNvPr>
            <p:cNvSpPr txBox="1">
              <a:spLocks noChangeArrowheads="1"/>
            </p:cNvSpPr>
            <p:nvPr/>
          </p:nvSpPr>
          <p:spPr bwMode="gray">
            <a:xfrm>
              <a:off x="2785" y="1354"/>
              <a:ext cx="180"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2" name="AutoShape 30">
              <a:extLst>
                <a:ext uri="{FF2B5EF4-FFF2-40B4-BE49-F238E27FC236}">
                  <a16:creationId xmlns:a16="http://schemas.microsoft.com/office/drawing/2014/main" id="{92A77AA3-0766-0F43-8EFB-91EB38CEF4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3" name="AutoShape 31">
              <a:extLst>
                <a:ext uri="{FF2B5EF4-FFF2-40B4-BE49-F238E27FC236}">
                  <a16:creationId xmlns:a16="http://schemas.microsoft.com/office/drawing/2014/main" id="{5983A006-C9D5-184A-AD38-A145BBF0E5A8}"/>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66564" name="Group 32">
            <a:extLst>
              <a:ext uri="{FF2B5EF4-FFF2-40B4-BE49-F238E27FC236}">
                <a16:creationId xmlns:a16="http://schemas.microsoft.com/office/drawing/2014/main" id="{7C53DDE5-E114-1C41-8253-BCFEA3080DA8}"/>
              </a:ext>
            </a:extLst>
          </p:cNvPr>
          <p:cNvGrpSpPr>
            <a:grpSpLocks/>
          </p:cNvGrpSpPr>
          <p:nvPr/>
        </p:nvGrpSpPr>
        <p:grpSpPr bwMode="auto">
          <a:xfrm>
            <a:off x="7594600" y="1846263"/>
            <a:ext cx="2678113" cy="4402137"/>
            <a:chOff x="3692" y="1299"/>
            <a:chExt cx="1367" cy="2539"/>
          </a:xfrm>
        </p:grpSpPr>
        <p:sp>
          <p:nvSpPr>
            <p:cNvPr id="66571" name="AutoShape 33">
              <a:extLst>
                <a:ext uri="{FF2B5EF4-FFF2-40B4-BE49-F238E27FC236}">
                  <a16:creationId xmlns:a16="http://schemas.microsoft.com/office/drawing/2014/main" id="{95C4C0AE-01C4-7A41-A4F0-7D198AC9ED14}"/>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2" name="AutoShape 34">
              <a:extLst>
                <a:ext uri="{FF2B5EF4-FFF2-40B4-BE49-F238E27FC236}">
                  <a16:creationId xmlns:a16="http://schemas.microsoft.com/office/drawing/2014/main" id="{1C7F2654-567F-364C-B0DC-A2D40C363C6F}"/>
                </a:ext>
              </a:extLst>
            </p:cNvPr>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3" name="AutoShape 35">
              <a:extLst>
                <a:ext uri="{FF2B5EF4-FFF2-40B4-BE49-F238E27FC236}">
                  <a16:creationId xmlns:a16="http://schemas.microsoft.com/office/drawing/2014/main" id="{A2238372-EB55-DA45-A2C5-BCFEADB90E4C}"/>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4" name="AutoShape 36">
              <a:extLst>
                <a:ext uri="{FF2B5EF4-FFF2-40B4-BE49-F238E27FC236}">
                  <a16:creationId xmlns:a16="http://schemas.microsoft.com/office/drawing/2014/main" id="{D07203DB-2755-2944-9F9A-55B56383307D}"/>
                </a:ext>
              </a:extLst>
            </p:cNvPr>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66575" name="Group 37">
              <a:extLst>
                <a:ext uri="{FF2B5EF4-FFF2-40B4-BE49-F238E27FC236}">
                  <a16:creationId xmlns:a16="http://schemas.microsoft.com/office/drawing/2014/main" id="{4049B201-5F55-DC4D-8C16-38E9E0F4019F}"/>
                </a:ext>
              </a:extLst>
            </p:cNvPr>
            <p:cNvGrpSpPr>
              <a:grpSpLocks/>
            </p:cNvGrpSpPr>
            <p:nvPr/>
          </p:nvGrpSpPr>
          <p:grpSpPr bwMode="auto">
            <a:xfrm>
              <a:off x="4165" y="1299"/>
              <a:ext cx="405" cy="392"/>
              <a:chOff x="1289" y="587"/>
              <a:chExt cx="668" cy="647"/>
            </a:xfrm>
          </p:grpSpPr>
          <p:sp>
            <p:nvSpPr>
              <p:cNvPr id="66580" name="Oval 38">
                <a:extLst>
                  <a:ext uri="{FF2B5EF4-FFF2-40B4-BE49-F238E27FC236}">
                    <a16:creationId xmlns:a16="http://schemas.microsoft.com/office/drawing/2014/main" id="{6FB865BC-144B-CB4D-83C8-C35D848BC7BD}"/>
                  </a:ext>
                </a:extLst>
              </p:cNvPr>
              <p:cNvSpPr>
                <a:spLocks noChangeArrowheads="1"/>
              </p:cNvSpPr>
              <p:nvPr/>
            </p:nvSpPr>
            <p:spPr bwMode="gray">
              <a:xfrm>
                <a:off x="1289" y="607"/>
                <a:ext cx="668" cy="618"/>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1" name="Oval 39">
                <a:extLst>
                  <a:ext uri="{FF2B5EF4-FFF2-40B4-BE49-F238E27FC236}">
                    <a16:creationId xmlns:a16="http://schemas.microsoft.com/office/drawing/2014/main" id="{8D62176E-6BD4-194B-BD61-043F494A7620}"/>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2" name="Oval 40">
                <a:extLst>
                  <a:ext uri="{FF2B5EF4-FFF2-40B4-BE49-F238E27FC236}">
                    <a16:creationId xmlns:a16="http://schemas.microsoft.com/office/drawing/2014/main" id="{07FCB9E8-3D30-D146-8656-9D0D97D1838F}"/>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3" name="Oval 41">
                <a:extLst>
                  <a:ext uri="{FF2B5EF4-FFF2-40B4-BE49-F238E27FC236}">
                    <a16:creationId xmlns:a16="http://schemas.microsoft.com/office/drawing/2014/main" id="{4D4C0773-832E-EC4F-B02D-A6E8E60815F5}"/>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4" name="Oval 42">
                <a:extLst>
                  <a:ext uri="{FF2B5EF4-FFF2-40B4-BE49-F238E27FC236}">
                    <a16:creationId xmlns:a16="http://schemas.microsoft.com/office/drawing/2014/main" id="{2C02E2CB-2ABC-D54F-B942-F41AD8185905}"/>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76" name="Text Box 43">
              <a:extLst>
                <a:ext uri="{FF2B5EF4-FFF2-40B4-BE49-F238E27FC236}">
                  <a16:creationId xmlns:a16="http://schemas.microsoft.com/office/drawing/2014/main" id="{0C83CD11-6BAC-0642-9F31-B6A429AE7DDC}"/>
                </a:ext>
              </a:extLst>
            </p:cNvPr>
            <p:cNvSpPr txBox="1">
              <a:spLocks noChangeArrowheads="1"/>
            </p:cNvSpPr>
            <p:nvPr/>
          </p:nvSpPr>
          <p:spPr bwMode="gray">
            <a:xfrm>
              <a:off x="4277" y="1354"/>
              <a:ext cx="173"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7" name="Text Box 44">
              <a:extLst>
                <a:ext uri="{FF2B5EF4-FFF2-40B4-BE49-F238E27FC236}">
                  <a16:creationId xmlns:a16="http://schemas.microsoft.com/office/drawing/2014/main" id="{CA839714-A330-6347-9207-FDFD7920E8EE}"/>
                </a:ext>
              </a:extLst>
            </p:cNvPr>
            <p:cNvSpPr txBox="1">
              <a:spLocks noChangeArrowheads="1"/>
            </p:cNvSpPr>
            <p:nvPr/>
          </p:nvSpPr>
          <p:spPr bwMode="gray">
            <a:xfrm>
              <a:off x="3744" y="1776"/>
              <a:ext cx="129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cái mà ý thức chẳng qua chỉ là sự phản ánh của nó.</a:t>
              </a:r>
              <a:endParaRPr lang="en-US" altLang="en-US" sz="2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8" name="AutoShape 45">
              <a:extLst>
                <a:ext uri="{FF2B5EF4-FFF2-40B4-BE49-F238E27FC236}">
                  <a16:creationId xmlns:a16="http://schemas.microsoft.com/office/drawing/2014/main" id="{AC10FBAB-9AA2-0042-A95E-C04CA5BE5CA8}"/>
                </a:ext>
              </a:extLst>
            </p:cNvPr>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9" name="AutoShape 46">
              <a:extLst>
                <a:ext uri="{FF2B5EF4-FFF2-40B4-BE49-F238E27FC236}">
                  <a16:creationId xmlns:a16="http://schemas.microsoft.com/office/drawing/2014/main" id="{0C02F318-BE6A-E14A-B7B7-2E768801F90D}"/>
                </a:ext>
              </a:extLst>
            </p:cNvPr>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65" name="Text Box 17">
            <a:extLst>
              <a:ext uri="{FF2B5EF4-FFF2-40B4-BE49-F238E27FC236}">
                <a16:creationId xmlns:a16="http://schemas.microsoft.com/office/drawing/2014/main" id="{B5CEA2E6-1737-6748-AB12-6D94D0FCC677}"/>
              </a:ext>
            </a:extLst>
          </p:cNvPr>
          <p:cNvSpPr txBox="1">
            <a:spLocks noChangeArrowheads="1"/>
          </p:cNvSpPr>
          <p:nvPr/>
        </p:nvSpPr>
        <p:spPr bwMode="gray">
          <a:xfrm>
            <a:off x="4886325" y="2492375"/>
            <a:ext cx="25781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cái mà khi tác động vào giác quan con người thì đem lại cho con người cảm giác</a:t>
            </a:r>
            <a:endParaRPr lang="en-US" altLang="en-US" sz="26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66" name="Text Box 2">
            <a:extLst>
              <a:ext uri="{FF2B5EF4-FFF2-40B4-BE49-F238E27FC236}">
                <a16:creationId xmlns:a16="http://schemas.microsoft.com/office/drawing/2014/main" id="{BD78ED70-2CE4-A34F-8F3F-9AC15F86A692}"/>
              </a:ext>
            </a:extLst>
          </p:cNvPr>
          <p:cNvSpPr txBox="1">
            <a:spLocks noChangeArrowheads="1"/>
          </p:cNvSpPr>
          <p:nvPr/>
        </p:nvSpPr>
        <p:spPr bwMode="auto">
          <a:xfrm>
            <a:off x="2749550" y="333375"/>
            <a:ext cx="79200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4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sp>
        <p:nvSpPr>
          <p:cNvPr id="66567" name="Text Box 2">
            <a:extLst>
              <a:ext uri="{FF2B5EF4-FFF2-40B4-BE49-F238E27FC236}">
                <a16:creationId xmlns:a16="http://schemas.microsoft.com/office/drawing/2014/main" id="{214A6894-0F8C-8B46-B80F-6A5B90708DE9}"/>
              </a:ext>
            </a:extLst>
          </p:cNvPr>
          <p:cNvSpPr txBox="1">
            <a:spLocks noChangeArrowheads="1"/>
          </p:cNvSpPr>
          <p:nvPr/>
        </p:nvSpPr>
        <p:spPr bwMode="auto">
          <a:xfrm>
            <a:off x="2462213" y="1160463"/>
            <a:ext cx="62785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800" b="1">
                <a:solidFill>
                  <a:srgbClr val="000000"/>
                </a:solidFill>
                <a:latin typeface="Times New Roman" panose="02020603050405020304" pitchFamily="18" charset="0"/>
                <a:ea typeface="SimSun" panose="02010600030101010101" pitchFamily="2" charset="-122"/>
              </a:rPr>
              <a:t>Nội dung của định nghĩa: </a:t>
            </a:r>
          </a:p>
        </p:txBody>
      </p:sp>
      <p:cxnSp>
        <p:nvCxnSpPr>
          <p:cNvPr id="44" name="Straight Connector 43">
            <a:extLst>
              <a:ext uri="{FF2B5EF4-FFF2-40B4-BE49-F238E27FC236}">
                <a16:creationId xmlns:a16="http://schemas.microsoft.com/office/drawing/2014/main" id="{A1961629-C58F-5C4F-9864-92B8F10E78D3}"/>
              </a:ext>
            </a:extLst>
          </p:cNvPr>
          <p:cNvCxnSpPr/>
          <p:nvPr/>
        </p:nvCxnSpPr>
        <p:spPr>
          <a:xfrm>
            <a:off x="2095500" y="223838"/>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6569" name="Date Placeholder 1">
            <a:extLst>
              <a:ext uri="{FF2B5EF4-FFF2-40B4-BE49-F238E27FC236}">
                <a16:creationId xmlns:a16="http://schemas.microsoft.com/office/drawing/2014/main" id="{714B4015-63B6-9349-BA40-FB9CC3CB785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DE91F2C-FB68-4B47-931D-38911A33FC6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6570" name="Slide Number Placeholder 2">
            <a:extLst>
              <a:ext uri="{FF2B5EF4-FFF2-40B4-BE49-F238E27FC236}">
                <a16:creationId xmlns:a16="http://schemas.microsoft.com/office/drawing/2014/main" id="{FDCB635F-B827-AC44-AD29-5CD0DF08D7A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F9B73AD-7EBF-FD47-BBD8-151FB4CE570C}" type="slidenum">
              <a:rPr lang="en-US" altLang="vi-VN" smtClean="0">
                <a:solidFill>
                  <a:srgbClr val="1F5281"/>
                </a:solidFill>
                <a:latin typeface="Arial" panose="020B0604020202020204" pitchFamily="34" charset="0"/>
              </a:rPr>
              <a:pPr algn="ctr"/>
              <a:t>30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9574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7">
            <a:extLst>
              <a:ext uri="{FF2B5EF4-FFF2-40B4-BE49-F238E27FC236}">
                <a16:creationId xmlns:a16="http://schemas.microsoft.com/office/drawing/2014/main" id="{594E39A0-E36D-6847-A16D-77E45425EE24}"/>
              </a:ext>
            </a:extLst>
          </p:cNvPr>
          <p:cNvGrpSpPr>
            <a:grpSpLocks/>
          </p:cNvGrpSpPr>
          <p:nvPr/>
        </p:nvGrpSpPr>
        <p:grpSpPr bwMode="auto">
          <a:xfrm>
            <a:off x="582613" y="1230313"/>
            <a:ext cx="11029950" cy="5221287"/>
            <a:chOff x="179388" y="476250"/>
            <a:chExt cx="8964612" cy="5828818"/>
          </a:xfrm>
        </p:grpSpPr>
        <p:sp>
          <p:nvSpPr>
            <p:cNvPr id="39940" name="Rectangle 2">
              <a:extLst>
                <a:ext uri="{FF2B5EF4-FFF2-40B4-BE49-F238E27FC236}">
                  <a16:creationId xmlns:a16="http://schemas.microsoft.com/office/drawing/2014/main" id="{FC5B06D8-247D-234B-91E6-C32F9331F20C}"/>
                </a:ext>
              </a:extLst>
            </p:cNvPr>
            <p:cNvSpPr>
              <a:spLocks noChangeArrowheads="1"/>
            </p:cNvSpPr>
            <p:nvPr/>
          </p:nvSpPr>
          <p:spPr bwMode="auto">
            <a:xfrm>
              <a:off x="179388" y="476250"/>
              <a:ext cx="1079933" cy="5773880"/>
            </a:xfrm>
            <a:prstGeom prst="rect">
              <a:avLst/>
            </a:prstGeom>
            <a:solidFill>
              <a:schemeClr val="accent6">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ĐỊNH</a:t>
              </a:r>
            </a:p>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NGHĨA</a:t>
              </a:r>
            </a:p>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a:t>
              </a:r>
            </a:p>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CHẤT</a:t>
              </a:r>
            </a:p>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 </a:t>
              </a:r>
            </a:p>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LÊNIN</a:t>
              </a:r>
            </a:p>
          </p:txBody>
        </p:sp>
        <p:sp>
          <p:nvSpPr>
            <p:cNvPr id="10" name="Rectangle 3">
              <a:extLst>
                <a:ext uri="{FF2B5EF4-FFF2-40B4-BE49-F238E27FC236}">
                  <a16:creationId xmlns:a16="http://schemas.microsoft.com/office/drawing/2014/main" id="{6069F42A-EDE0-484B-ABC1-D8AD8D219324}"/>
                </a:ext>
              </a:extLst>
            </p:cNvPr>
            <p:cNvSpPr>
              <a:spLocks noChangeArrowheads="1"/>
            </p:cNvSpPr>
            <p:nvPr/>
          </p:nvSpPr>
          <p:spPr bwMode="auto">
            <a:xfrm>
              <a:off x="1763807" y="476250"/>
              <a:ext cx="7380193" cy="692936"/>
            </a:xfrm>
            <a:prstGeom prst="rect">
              <a:avLst/>
            </a:prstGeom>
            <a:solidFill>
              <a:schemeClr val="accent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VC LÀ </a:t>
              </a:r>
              <a:r>
                <a:rPr lang="en-US" altLang="vi-VN" sz="20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PHẠM TRÙ</a:t>
              </a: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 CHỈ </a:t>
              </a:r>
              <a:r>
                <a:rPr lang="en-US" altLang="vi-VN" sz="20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 TẠI KHÁCH QUAN</a:t>
              </a:r>
            </a:p>
          </p:txBody>
        </p:sp>
        <p:sp>
          <p:nvSpPr>
            <p:cNvPr id="39942" name="Rectangle 4">
              <a:extLst>
                <a:ext uri="{FF2B5EF4-FFF2-40B4-BE49-F238E27FC236}">
                  <a16:creationId xmlns:a16="http://schemas.microsoft.com/office/drawing/2014/main" id="{A6E1AC77-E148-2344-A644-69E36AD96C83}"/>
                </a:ext>
              </a:extLst>
            </p:cNvPr>
            <p:cNvSpPr>
              <a:spLocks noChangeArrowheads="1"/>
            </p:cNvSpPr>
            <p:nvPr/>
          </p:nvSpPr>
          <p:spPr bwMode="auto">
            <a:xfrm>
              <a:off x="2076046" y="1512996"/>
              <a:ext cx="2855309" cy="172791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KHÁI NIỆM </a:t>
              </a:r>
            </a:p>
            <a:p>
              <a:pPr algn="ctr">
                <a:spcBef>
                  <a:spcPct val="0"/>
                </a:spcBef>
                <a:buFontTx/>
                <a:buNone/>
              </a:pPr>
              <a:r>
                <a:rPr lang="en-US" altLang="vi-VN" sz="24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VÔ CÙNG RỘNG</a:t>
              </a:r>
            </a:p>
            <a:p>
              <a:pPr algn="ctr">
                <a:spcBef>
                  <a:spcPct val="0"/>
                </a:spcBef>
                <a:buFontTx/>
                <a:buNone/>
              </a:pPr>
              <a:r>
                <a:rPr lang="en-US" altLang="vi-VN" sz="24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BAO HÀM VÔ SỐ</a:t>
              </a:r>
            </a:p>
            <a:p>
              <a:pPr algn="ctr">
                <a:spcBef>
                  <a:spcPct val="0"/>
                </a:spcBef>
                <a:buFontTx/>
                <a:buNone/>
              </a:pPr>
              <a:r>
                <a:rPr lang="en-US" altLang="vi-VN" sz="24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SỰ VẬT CỤ THỂ</a:t>
              </a:r>
            </a:p>
          </p:txBody>
        </p:sp>
        <p:sp>
          <p:nvSpPr>
            <p:cNvPr id="39943" name="Rectangle 5">
              <a:extLst>
                <a:ext uri="{FF2B5EF4-FFF2-40B4-BE49-F238E27FC236}">
                  <a16:creationId xmlns:a16="http://schemas.microsoft.com/office/drawing/2014/main" id="{4FF8D892-9305-5F40-93C2-B255B30B9D71}"/>
                </a:ext>
              </a:extLst>
            </p:cNvPr>
            <p:cNvSpPr>
              <a:spLocks noChangeArrowheads="1"/>
            </p:cNvSpPr>
            <p:nvPr/>
          </p:nvSpPr>
          <p:spPr bwMode="auto">
            <a:xfrm>
              <a:off x="5724855" y="1481096"/>
              <a:ext cx="3239801" cy="172968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 SỰ VẬT, HIỆN TƯỢNG </a:t>
              </a:r>
            </a:p>
            <a:p>
              <a:pPr algn="ctr">
                <a:spcBef>
                  <a:spcPct val="0"/>
                </a:spcBef>
                <a:buFontTx/>
                <a:buNone/>
              </a:pPr>
              <a:r>
                <a:rPr lang="en-US" altLang="vi-VN" sz="20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CÓ THỰC.</a:t>
              </a:r>
            </a:p>
            <a:p>
              <a:pPr algn="ctr">
                <a:spcBef>
                  <a:spcPct val="0"/>
                </a:spcBef>
                <a:buFontTx/>
                <a:buNone/>
              </a:pPr>
              <a:r>
                <a:rPr lang="en-US" altLang="vi-VN" sz="20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 TỒN TẠI ĐỘC LẬP </a:t>
              </a:r>
            </a:p>
            <a:p>
              <a:pPr algn="ctr">
                <a:spcBef>
                  <a:spcPct val="0"/>
                </a:spcBef>
                <a:buFontTx/>
                <a:buNone/>
              </a:pPr>
              <a:r>
                <a:rPr lang="en-US" altLang="vi-VN" sz="20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VỚI Ý THỨC</a:t>
              </a:r>
            </a:p>
          </p:txBody>
        </p:sp>
        <p:sp>
          <p:nvSpPr>
            <p:cNvPr id="67595" name="Line 6">
              <a:extLst>
                <a:ext uri="{FF2B5EF4-FFF2-40B4-BE49-F238E27FC236}">
                  <a16:creationId xmlns:a16="http://schemas.microsoft.com/office/drawing/2014/main" id="{4BA9F112-E67F-C948-B067-7C26B2FC1848}"/>
                </a:ext>
              </a:extLst>
            </p:cNvPr>
            <p:cNvSpPr>
              <a:spLocks noChangeShapeType="1"/>
            </p:cNvSpPr>
            <p:nvPr/>
          </p:nvSpPr>
          <p:spPr bwMode="auto">
            <a:xfrm>
              <a:off x="4284663" y="1168400"/>
              <a:ext cx="0" cy="31318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6" name="Line 7">
              <a:extLst>
                <a:ext uri="{FF2B5EF4-FFF2-40B4-BE49-F238E27FC236}">
                  <a16:creationId xmlns:a16="http://schemas.microsoft.com/office/drawing/2014/main" id="{168F4A61-6A8D-CA41-89C3-A3EF777A9F94}"/>
                </a:ext>
              </a:extLst>
            </p:cNvPr>
            <p:cNvSpPr>
              <a:spLocks noChangeShapeType="1"/>
            </p:cNvSpPr>
            <p:nvPr/>
          </p:nvSpPr>
          <p:spPr bwMode="auto">
            <a:xfrm>
              <a:off x="7564072" y="1168400"/>
              <a:ext cx="17539" cy="31318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7" name="Line 8">
              <a:extLst>
                <a:ext uri="{FF2B5EF4-FFF2-40B4-BE49-F238E27FC236}">
                  <a16:creationId xmlns:a16="http://schemas.microsoft.com/office/drawing/2014/main" id="{F5E33B9B-9FA5-B54A-B613-1F580DD764D4}"/>
                </a:ext>
              </a:extLst>
            </p:cNvPr>
            <p:cNvSpPr>
              <a:spLocks noChangeShapeType="1"/>
            </p:cNvSpPr>
            <p:nvPr/>
          </p:nvSpPr>
          <p:spPr bwMode="auto">
            <a:xfrm>
              <a:off x="1258888" y="908050"/>
              <a:ext cx="504825"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8" name="Line 9">
              <a:extLst>
                <a:ext uri="{FF2B5EF4-FFF2-40B4-BE49-F238E27FC236}">
                  <a16:creationId xmlns:a16="http://schemas.microsoft.com/office/drawing/2014/main" id="{7F812BD0-BC17-5444-A90A-7E84885C475C}"/>
                </a:ext>
              </a:extLst>
            </p:cNvPr>
            <p:cNvSpPr>
              <a:spLocks noChangeShapeType="1"/>
            </p:cNvSpPr>
            <p:nvPr/>
          </p:nvSpPr>
          <p:spPr bwMode="auto">
            <a:xfrm>
              <a:off x="4859337" y="2273747"/>
              <a:ext cx="936686"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9" name="Line 10">
              <a:extLst>
                <a:ext uri="{FF2B5EF4-FFF2-40B4-BE49-F238E27FC236}">
                  <a16:creationId xmlns:a16="http://schemas.microsoft.com/office/drawing/2014/main" id="{C41F7930-C1D7-2F44-984E-BF2BA48D525A}"/>
                </a:ext>
              </a:extLst>
            </p:cNvPr>
            <p:cNvSpPr>
              <a:spLocks noChangeShapeType="1"/>
            </p:cNvSpPr>
            <p:nvPr/>
          </p:nvSpPr>
          <p:spPr bwMode="auto">
            <a:xfrm>
              <a:off x="1258888" y="2273747"/>
              <a:ext cx="865187"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0" name="Oval 11">
              <a:extLst>
                <a:ext uri="{FF2B5EF4-FFF2-40B4-BE49-F238E27FC236}">
                  <a16:creationId xmlns:a16="http://schemas.microsoft.com/office/drawing/2014/main" id="{3E0C7985-E7C6-3640-AF34-D5FE23AD5848}"/>
                </a:ext>
              </a:extLst>
            </p:cNvPr>
            <p:cNvSpPr>
              <a:spLocks noChangeArrowheads="1"/>
            </p:cNvSpPr>
            <p:nvPr/>
          </p:nvSpPr>
          <p:spPr bwMode="auto">
            <a:xfrm>
              <a:off x="5867400" y="3597057"/>
              <a:ext cx="3097213" cy="1008061"/>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GIÁC QUAN</a:t>
              </a:r>
            </a:p>
          </p:txBody>
        </p:sp>
        <p:sp>
          <p:nvSpPr>
            <p:cNvPr id="39950" name="Rectangle 12">
              <a:extLst>
                <a:ext uri="{FF2B5EF4-FFF2-40B4-BE49-F238E27FC236}">
                  <a16:creationId xmlns:a16="http://schemas.microsoft.com/office/drawing/2014/main" id="{B9B7D176-7628-C847-B310-A6C28C4D3E91}"/>
                </a:ext>
              </a:extLst>
            </p:cNvPr>
            <p:cNvSpPr>
              <a:spLocks noChangeArrowheads="1"/>
            </p:cNvSpPr>
            <p:nvPr/>
          </p:nvSpPr>
          <p:spPr bwMode="auto">
            <a:xfrm>
              <a:off x="2051531" y="3668011"/>
              <a:ext cx="2879824" cy="93573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CÓ TRƯỚC</a:t>
              </a:r>
            </a:p>
          </p:txBody>
        </p:sp>
        <p:sp>
          <p:nvSpPr>
            <p:cNvPr id="20" name="Rectangle 13">
              <a:extLst>
                <a:ext uri="{FF2B5EF4-FFF2-40B4-BE49-F238E27FC236}">
                  <a16:creationId xmlns:a16="http://schemas.microsoft.com/office/drawing/2014/main" id="{4FDD3CF2-2497-A744-8DC4-2AB1AD3F5BBE}"/>
                </a:ext>
              </a:extLst>
            </p:cNvPr>
            <p:cNvSpPr>
              <a:spLocks noChangeArrowheads="1"/>
            </p:cNvSpPr>
            <p:nvPr/>
          </p:nvSpPr>
          <p:spPr bwMode="auto">
            <a:xfrm>
              <a:off x="5797108" y="5045023"/>
              <a:ext cx="3167547" cy="1008390"/>
            </a:xfrm>
            <a:prstGeom prst="rect">
              <a:avLst/>
            </a:prstGeom>
            <a:solidFill>
              <a:schemeClr val="accent6">
                <a:lumMod val="40000"/>
                <a:lumOff val="60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GIÁC QUAN GHI NHẬN </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a:t>
              </a:r>
            </a:p>
          </p:txBody>
        </p:sp>
        <p:sp>
          <p:nvSpPr>
            <p:cNvPr id="21" name="Oval 14">
              <a:extLst>
                <a:ext uri="{FF2B5EF4-FFF2-40B4-BE49-F238E27FC236}">
                  <a16:creationId xmlns:a16="http://schemas.microsoft.com/office/drawing/2014/main" id="{1858F463-B2A3-6846-B470-A45B2F5A05EF}"/>
                </a:ext>
              </a:extLst>
            </p:cNvPr>
            <p:cNvSpPr>
              <a:spLocks noChangeArrowheads="1"/>
            </p:cNvSpPr>
            <p:nvPr/>
          </p:nvSpPr>
          <p:spPr bwMode="auto">
            <a:xfrm>
              <a:off x="2050241" y="4928057"/>
              <a:ext cx="2879824" cy="1377011"/>
            </a:xfrm>
            <a:prstGeom prst="ellipse">
              <a:avLst/>
            </a:prstGeom>
            <a:solidFill>
              <a:schemeClr val="accent6">
                <a:lumMod val="40000"/>
                <a:lumOff val="60000"/>
              </a:scheme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 NGƯỜI</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HIỂU ĐƯỢC</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THẾ GIỚI</a:t>
              </a:r>
            </a:p>
          </p:txBody>
        </p:sp>
        <p:sp>
          <p:nvSpPr>
            <p:cNvPr id="67604" name="AutoShape 15">
              <a:extLst>
                <a:ext uri="{FF2B5EF4-FFF2-40B4-BE49-F238E27FC236}">
                  <a16:creationId xmlns:a16="http://schemas.microsoft.com/office/drawing/2014/main" id="{2AD34222-8941-B64F-B693-D75B54F2875E}"/>
                </a:ext>
              </a:extLst>
            </p:cNvPr>
            <p:cNvSpPr>
              <a:spLocks noChangeArrowheads="1"/>
            </p:cNvSpPr>
            <p:nvPr/>
          </p:nvSpPr>
          <p:spPr bwMode="auto">
            <a:xfrm>
              <a:off x="6732588" y="3210370"/>
              <a:ext cx="1223962" cy="458123"/>
            </a:xfrm>
            <a:prstGeom prst="downArrow">
              <a:avLst>
                <a:gd name="adj1" fmla="val 50000"/>
                <a:gd name="adj2" fmla="val 25000"/>
              </a:avLst>
            </a:prstGeom>
            <a:solidFill>
              <a:srgbClr val="FF0000"/>
            </a:solidFill>
            <a:ln w="9525">
              <a:solidFill>
                <a:srgbClr val="00206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2000" b="1">
                <a:solidFill>
                  <a:srgbClr val="FF0000"/>
                </a:solidFill>
                <a:latin typeface="Arial" panose="020B0604020202020204" pitchFamily="34" charset="0"/>
              </a:endParaRPr>
            </a:p>
          </p:txBody>
        </p:sp>
        <p:sp>
          <p:nvSpPr>
            <p:cNvPr id="67605" name="Line 16">
              <a:extLst>
                <a:ext uri="{FF2B5EF4-FFF2-40B4-BE49-F238E27FC236}">
                  <a16:creationId xmlns:a16="http://schemas.microsoft.com/office/drawing/2014/main" id="{8BE99EBC-8688-B440-98D1-1063319D35EF}"/>
                </a:ext>
              </a:extLst>
            </p:cNvPr>
            <p:cNvSpPr>
              <a:spLocks noChangeShapeType="1"/>
            </p:cNvSpPr>
            <p:nvPr/>
          </p:nvSpPr>
          <p:spPr bwMode="auto">
            <a:xfrm flipH="1">
              <a:off x="4932363" y="4100294"/>
              <a:ext cx="935037"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6" name="Line 17">
              <a:extLst>
                <a:ext uri="{FF2B5EF4-FFF2-40B4-BE49-F238E27FC236}">
                  <a16:creationId xmlns:a16="http://schemas.microsoft.com/office/drawing/2014/main" id="{CB905910-581A-824D-9F83-F4211A8DB3FE}"/>
                </a:ext>
              </a:extLst>
            </p:cNvPr>
            <p:cNvSpPr>
              <a:spLocks noChangeShapeType="1"/>
            </p:cNvSpPr>
            <p:nvPr/>
          </p:nvSpPr>
          <p:spPr bwMode="auto">
            <a:xfrm flipH="1">
              <a:off x="4930775" y="5700770"/>
              <a:ext cx="865188"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7" name="Line 18">
              <a:extLst>
                <a:ext uri="{FF2B5EF4-FFF2-40B4-BE49-F238E27FC236}">
                  <a16:creationId xmlns:a16="http://schemas.microsoft.com/office/drawing/2014/main" id="{E7874A1B-8FE5-A147-9B03-612AF850719B}"/>
                </a:ext>
              </a:extLst>
            </p:cNvPr>
            <p:cNvSpPr>
              <a:spLocks noChangeShapeType="1"/>
            </p:cNvSpPr>
            <p:nvPr/>
          </p:nvSpPr>
          <p:spPr bwMode="auto">
            <a:xfrm>
              <a:off x="1258888" y="4100294"/>
              <a:ext cx="792162"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8" name="Line 19">
              <a:extLst>
                <a:ext uri="{FF2B5EF4-FFF2-40B4-BE49-F238E27FC236}">
                  <a16:creationId xmlns:a16="http://schemas.microsoft.com/office/drawing/2014/main" id="{6785C899-A3FE-4D4D-BE73-E0A5C4F3C0BB}"/>
                </a:ext>
              </a:extLst>
            </p:cNvPr>
            <p:cNvSpPr>
              <a:spLocks noChangeShapeType="1"/>
            </p:cNvSpPr>
            <p:nvPr/>
          </p:nvSpPr>
          <p:spPr bwMode="auto">
            <a:xfrm flipV="1">
              <a:off x="1258886" y="5700770"/>
              <a:ext cx="791505"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9" name="AutoShape 20">
              <a:extLst>
                <a:ext uri="{FF2B5EF4-FFF2-40B4-BE49-F238E27FC236}">
                  <a16:creationId xmlns:a16="http://schemas.microsoft.com/office/drawing/2014/main" id="{5D79BD35-7759-AC4E-901D-EE1AC4E4C204}"/>
                </a:ext>
              </a:extLst>
            </p:cNvPr>
            <p:cNvSpPr>
              <a:spLocks noChangeArrowheads="1"/>
            </p:cNvSpPr>
            <p:nvPr/>
          </p:nvSpPr>
          <p:spPr bwMode="auto">
            <a:xfrm>
              <a:off x="6804026" y="4476808"/>
              <a:ext cx="1150938" cy="591699"/>
            </a:xfrm>
            <a:prstGeom prst="upDownArrow">
              <a:avLst>
                <a:gd name="adj1" fmla="val 50000"/>
                <a:gd name="adj2" fmla="val 20000"/>
              </a:avLst>
            </a:prstGeom>
            <a:solidFill>
              <a:srgbClr val="FF0000"/>
            </a:solidFill>
            <a:ln w="9525">
              <a:solidFill>
                <a:srgbClr val="00206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FFFFFF"/>
                </a:solidFill>
                <a:latin typeface="Arial" panose="020B0604020202020204" pitchFamily="34" charset="0"/>
              </a:endParaRPr>
            </a:p>
          </p:txBody>
        </p:sp>
        <p:sp>
          <p:nvSpPr>
            <p:cNvPr id="67610" name="Oval 21">
              <a:extLst>
                <a:ext uri="{FF2B5EF4-FFF2-40B4-BE49-F238E27FC236}">
                  <a16:creationId xmlns:a16="http://schemas.microsoft.com/office/drawing/2014/main" id="{CC77280D-BD19-6346-890D-F8AF69C4DF5B}"/>
                </a:ext>
              </a:extLst>
            </p:cNvPr>
            <p:cNvSpPr>
              <a:spLocks noChangeArrowheads="1"/>
            </p:cNvSpPr>
            <p:nvPr/>
          </p:nvSpPr>
          <p:spPr bwMode="auto">
            <a:xfrm>
              <a:off x="1403350" y="1841947"/>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1</a:t>
              </a:r>
            </a:p>
          </p:txBody>
        </p:sp>
        <p:sp>
          <p:nvSpPr>
            <p:cNvPr id="67611" name="Oval 22">
              <a:extLst>
                <a:ext uri="{FF2B5EF4-FFF2-40B4-BE49-F238E27FC236}">
                  <a16:creationId xmlns:a16="http://schemas.microsoft.com/office/drawing/2014/main" id="{8DD31162-D424-6042-93E4-ADB26ACF5391}"/>
                </a:ext>
              </a:extLst>
            </p:cNvPr>
            <p:cNvSpPr>
              <a:spLocks noChangeArrowheads="1"/>
            </p:cNvSpPr>
            <p:nvPr/>
          </p:nvSpPr>
          <p:spPr bwMode="auto">
            <a:xfrm>
              <a:off x="1403349" y="3607398"/>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67612" name="Oval 23">
              <a:extLst>
                <a:ext uri="{FF2B5EF4-FFF2-40B4-BE49-F238E27FC236}">
                  <a16:creationId xmlns:a16="http://schemas.microsoft.com/office/drawing/2014/main" id="{F77B1E03-6D03-6848-A13F-B29B341CAC41}"/>
                </a:ext>
              </a:extLst>
            </p:cNvPr>
            <p:cNvSpPr>
              <a:spLocks noChangeArrowheads="1"/>
            </p:cNvSpPr>
            <p:nvPr/>
          </p:nvSpPr>
          <p:spPr bwMode="auto">
            <a:xfrm>
              <a:off x="1403350" y="5126095"/>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3</a:t>
              </a:r>
            </a:p>
          </p:txBody>
        </p:sp>
      </p:grpSp>
      <p:sp>
        <p:nvSpPr>
          <p:cNvPr id="67586" name="Text Box 2">
            <a:extLst>
              <a:ext uri="{FF2B5EF4-FFF2-40B4-BE49-F238E27FC236}">
                <a16:creationId xmlns:a16="http://schemas.microsoft.com/office/drawing/2014/main" id="{1CBD82DF-9767-3C49-B3D8-1C6AE4B8FA54}"/>
              </a:ext>
            </a:extLst>
          </p:cNvPr>
          <p:cNvSpPr txBox="1">
            <a:spLocks noChangeArrowheads="1"/>
          </p:cNvSpPr>
          <p:nvPr/>
        </p:nvSpPr>
        <p:spPr bwMode="auto">
          <a:xfrm>
            <a:off x="2473325" y="301625"/>
            <a:ext cx="8208963"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8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cxnSp>
        <p:nvCxnSpPr>
          <p:cNvPr id="27" name="Straight Connector 26">
            <a:extLst>
              <a:ext uri="{FF2B5EF4-FFF2-40B4-BE49-F238E27FC236}">
                <a16:creationId xmlns:a16="http://schemas.microsoft.com/office/drawing/2014/main" id="{D97C80DF-03D7-BF48-9CE8-526B7B86B348}"/>
              </a:ext>
            </a:extLst>
          </p:cNvPr>
          <p:cNvCxnSpPr/>
          <p:nvPr/>
        </p:nvCxnSpPr>
        <p:spPr>
          <a:xfrm>
            <a:off x="2112963"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7588" name="Date Placeholder 1">
            <a:extLst>
              <a:ext uri="{FF2B5EF4-FFF2-40B4-BE49-F238E27FC236}">
                <a16:creationId xmlns:a16="http://schemas.microsoft.com/office/drawing/2014/main" id="{BC3DD702-95BB-5047-945C-9F6FAC8236A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8753B47-44A2-134A-996D-07A7B6B848C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7589" name="Footer Placeholder 2">
            <a:extLst>
              <a:ext uri="{FF2B5EF4-FFF2-40B4-BE49-F238E27FC236}">
                <a16:creationId xmlns:a16="http://schemas.microsoft.com/office/drawing/2014/main" id="{9FE8939B-BA53-0F4F-B877-7020CEAAF8D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7590" name="Slide Number Placeholder 3">
            <a:extLst>
              <a:ext uri="{FF2B5EF4-FFF2-40B4-BE49-F238E27FC236}">
                <a16:creationId xmlns:a16="http://schemas.microsoft.com/office/drawing/2014/main" id="{3B53A875-4B30-1841-97C1-36EEE333AA6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E3B2816-C19A-4A46-8517-1253D3DF5C9C}" type="slidenum">
              <a:rPr lang="en-US" altLang="vi-VN" smtClean="0">
                <a:solidFill>
                  <a:srgbClr val="1F5281"/>
                </a:solidFill>
                <a:latin typeface="Arial" panose="020B0604020202020204" pitchFamily="34" charset="0"/>
              </a:rPr>
              <a:pPr algn="ctr"/>
              <a:t>31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47477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2">
            <a:extLst>
              <a:ext uri="{FF2B5EF4-FFF2-40B4-BE49-F238E27FC236}">
                <a16:creationId xmlns:a16="http://schemas.microsoft.com/office/drawing/2014/main" id="{AC31593C-2710-B949-8068-9D959B7A9C8A}"/>
              </a:ext>
            </a:extLst>
          </p:cNvPr>
          <p:cNvSpPr txBox="1">
            <a:spLocks noChangeArrowheads="1"/>
          </p:cNvSpPr>
          <p:nvPr/>
        </p:nvSpPr>
        <p:spPr bwMode="auto">
          <a:xfrm>
            <a:off x="2749550" y="333375"/>
            <a:ext cx="79200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4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sp>
        <p:nvSpPr>
          <p:cNvPr id="68610" name="Text Box 2">
            <a:extLst>
              <a:ext uri="{FF2B5EF4-FFF2-40B4-BE49-F238E27FC236}">
                <a16:creationId xmlns:a16="http://schemas.microsoft.com/office/drawing/2014/main" id="{40BE662A-854F-284E-91E5-93733164DFA4}"/>
              </a:ext>
            </a:extLst>
          </p:cNvPr>
          <p:cNvSpPr txBox="1">
            <a:spLocks noChangeArrowheads="1"/>
          </p:cNvSpPr>
          <p:nvPr/>
        </p:nvSpPr>
        <p:spPr bwMode="auto">
          <a:xfrm>
            <a:off x="1131888" y="1290638"/>
            <a:ext cx="62785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800" b="1">
                <a:solidFill>
                  <a:srgbClr val="000000"/>
                </a:solidFill>
                <a:latin typeface="Times New Roman" panose="02020603050405020304" pitchFamily="18" charset="0"/>
                <a:ea typeface="SimSun" panose="02010600030101010101" pitchFamily="2" charset="-122"/>
              </a:rPr>
              <a:t>Ý nghĩa của định nghĩa: </a:t>
            </a:r>
          </a:p>
        </p:txBody>
      </p:sp>
      <p:graphicFrame>
        <p:nvGraphicFramePr>
          <p:cNvPr id="2" name="Diagram 1">
            <a:extLst>
              <a:ext uri="{FF2B5EF4-FFF2-40B4-BE49-F238E27FC236}">
                <a16:creationId xmlns:a16="http://schemas.microsoft.com/office/drawing/2014/main" id="{6575CDC7-E361-E041-B20A-B4FF8DEB14FB}"/>
              </a:ext>
            </a:extLst>
          </p:cNvPr>
          <p:cNvGraphicFramePr/>
          <p:nvPr/>
        </p:nvGraphicFramePr>
        <p:xfrm>
          <a:off x="1131570" y="2023110"/>
          <a:ext cx="9921240" cy="39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2C3E4E70-43DB-F944-88D4-44E2E7DCAEAE}"/>
              </a:ext>
            </a:extLst>
          </p:cNvPr>
          <p:cNvCxnSpPr/>
          <p:nvPr/>
        </p:nvCxnSpPr>
        <p:spPr>
          <a:xfrm>
            <a:off x="2084388" y="23177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8613" name="Date Placeholder 2">
            <a:extLst>
              <a:ext uri="{FF2B5EF4-FFF2-40B4-BE49-F238E27FC236}">
                <a16:creationId xmlns:a16="http://schemas.microsoft.com/office/drawing/2014/main" id="{770639D4-96F3-C74B-8397-D9409653D9B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F3DB8EC-EB29-2442-AA82-BE87ABFD8BB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8614" name="Footer Placeholder 3">
            <a:extLst>
              <a:ext uri="{FF2B5EF4-FFF2-40B4-BE49-F238E27FC236}">
                <a16:creationId xmlns:a16="http://schemas.microsoft.com/office/drawing/2014/main" id="{B90675E3-BCB6-4647-AB0D-DCD0DC235E7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8615" name="Slide Number Placeholder 7">
            <a:extLst>
              <a:ext uri="{FF2B5EF4-FFF2-40B4-BE49-F238E27FC236}">
                <a16:creationId xmlns:a16="http://schemas.microsoft.com/office/drawing/2014/main" id="{7C6BFC53-C60D-F54A-BFE6-3728F26475D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16DCC92-3829-8D4C-9C57-F1E3139057ED}" type="slidenum">
              <a:rPr lang="en-US" altLang="vi-VN" smtClean="0">
                <a:solidFill>
                  <a:srgbClr val="1F5281"/>
                </a:solidFill>
                <a:latin typeface="Arial" panose="020B0604020202020204" pitchFamily="34" charset="0"/>
              </a:rPr>
              <a:pPr algn="ctr"/>
              <a:t>32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280949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25019610-7BDA-F04B-B3E0-6EC8D6143A69}"/>
              </a:ext>
            </a:extLst>
          </p:cNvPr>
          <p:cNvSpPr>
            <a:spLocks noGrp="1"/>
          </p:cNvSpPr>
          <p:nvPr>
            <p:ph type="title" idx="4294967295"/>
          </p:nvPr>
        </p:nvSpPr>
        <p:spPr>
          <a:xfrm>
            <a:off x="1992313" y="-100013"/>
            <a:ext cx="8461375" cy="1325563"/>
          </a:xfrm>
        </p:spPr>
        <p:txBody>
          <a:bodyPr/>
          <a:lstStyle/>
          <a:p>
            <a:pPr algn="l"/>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69634" name="TextBox 6">
            <a:extLst>
              <a:ext uri="{FF2B5EF4-FFF2-40B4-BE49-F238E27FC236}">
                <a16:creationId xmlns:a16="http://schemas.microsoft.com/office/drawing/2014/main" id="{231E601A-3302-FD4B-B08D-38F59007C8B1}"/>
              </a:ext>
            </a:extLst>
          </p:cNvPr>
          <p:cNvSpPr txBox="1">
            <a:spLocks noChangeArrowheads="1"/>
          </p:cNvSpPr>
          <p:nvPr/>
        </p:nvSpPr>
        <p:spPr bwMode="auto">
          <a:xfrm>
            <a:off x="2927350" y="1074738"/>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 Các hình thức tồn tại của vật chất</a:t>
            </a:r>
          </a:p>
        </p:txBody>
      </p:sp>
      <p:sp>
        <p:nvSpPr>
          <p:cNvPr id="16" name="Rectangle 2">
            <a:extLst>
              <a:ext uri="{FF2B5EF4-FFF2-40B4-BE49-F238E27FC236}">
                <a16:creationId xmlns:a16="http://schemas.microsoft.com/office/drawing/2014/main" id="{D31F4E7D-6B06-B442-BA47-962078B0A384}"/>
              </a:ext>
            </a:extLst>
          </p:cNvPr>
          <p:cNvSpPr txBox="1">
            <a:spLocks noChangeArrowheads="1"/>
          </p:cNvSpPr>
          <p:nvPr/>
        </p:nvSpPr>
        <p:spPr bwMode="auto">
          <a:xfrm>
            <a:off x="3425825" y="1704975"/>
            <a:ext cx="776287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n-ea"/>
                <a:cs typeface="华文新魏"/>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n-ea"/>
                <a:cs typeface="华文新魏"/>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n-ea"/>
                <a:cs typeface="华文新魏"/>
              </a:defRPr>
            </a:lvl3pPr>
            <a:lvl4pPr marL="1096963" indent="-228600" algn="l" rtl="0" eaLnBrk="0" fontAlgn="base" hangingPunct="0">
              <a:spcBef>
                <a:spcPts val="400"/>
              </a:spcBef>
              <a:spcAft>
                <a:spcPct val="0"/>
              </a:spcAft>
              <a:buClr>
                <a:srgbClr val="8BA2B4"/>
              </a:buClr>
              <a:buSzPct val="70000"/>
              <a:buFont typeface="Wingdings" panose="05000000000000000000" pitchFamily="2" charset="2"/>
              <a:buChar char=""/>
              <a:defRPr kern="1200">
                <a:solidFill>
                  <a:schemeClr val="tx1"/>
                </a:solidFill>
                <a:latin typeface="+mn-lt"/>
                <a:ea typeface="+mn-ea"/>
                <a:cs typeface="华文新魏"/>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n-ea"/>
                <a:cs typeface="华文新魏"/>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eaLnBrk="1" hangingPunct="1">
              <a:buClr>
                <a:srgbClr val="326652"/>
              </a:buClr>
              <a:buFont typeface="Wingdings" panose="05000000000000000000" pitchFamily="2" charset="2"/>
              <a:buChar char="q"/>
              <a:defRPr/>
            </a:pPr>
            <a:r>
              <a:rPr lang="en-US" sz="2800" dirty="0">
                <a:solidFill>
                  <a:srgbClr val="1F5281"/>
                </a:solidFill>
                <a:latin typeface="Times New Roman" panose="02020603050405020304" pitchFamily="18" charset="0"/>
                <a:ea typeface="华文新魏"/>
                <a:cs typeface="Times New Roman" panose="02020603050405020304" pitchFamily="18" charset="0"/>
              </a:rPr>
              <a:t>   </a:t>
            </a:r>
            <a:r>
              <a:rPr lang="en-US" sz="2800" dirty="0">
                <a:solidFill>
                  <a:srgbClr val="000099"/>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Vật</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chất</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biểu</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hiện</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sự</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tồn</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tại</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của</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nó</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thông</a:t>
            </a:r>
            <a:r>
              <a:rPr lang="en-US" sz="2800" i="1" dirty="0">
                <a:solidFill>
                  <a:srgbClr val="000000"/>
                </a:solidFill>
                <a:latin typeface="Times New Roman" panose="02020603050405020304" pitchFamily="18" charset="0"/>
                <a:ea typeface="华文新魏"/>
                <a:cs typeface="Times New Roman" panose="02020603050405020304" pitchFamily="18" charset="0"/>
              </a:rPr>
              <a:t> qua </a:t>
            </a:r>
            <a:r>
              <a:rPr lang="en-US" sz="2800" i="1" dirty="0" err="1">
                <a:solidFill>
                  <a:srgbClr val="000000"/>
                </a:solidFill>
                <a:latin typeface="Times New Roman" panose="02020603050405020304" pitchFamily="18" charset="0"/>
                <a:ea typeface="华文新魏"/>
                <a:cs typeface="Times New Roman" panose="02020603050405020304" pitchFamily="18" charset="0"/>
              </a:rPr>
              <a:t>cái</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gì</a:t>
            </a:r>
            <a:r>
              <a:rPr lang="en-US" sz="2800" i="1" dirty="0">
                <a:solidFill>
                  <a:srgbClr val="000000"/>
                </a:solidFill>
                <a:latin typeface="Times New Roman" panose="02020603050405020304" pitchFamily="18" charset="0"/>
                <a:ea typeface="华文新魏"/>
                <a:cs typeface="Times New Roman" panose="02020603050405020304" pitchFamily="18" charset="0"/>
              </a:rPr>
              <a:t> </a:t>
            </a:r>
            <a:r>
              <a:rPr lang="en-US" sz="2800" i="1" dirty="0" err="1">
                <a:solidFill>
                  <a:srgbClr val="000000"/>
                </a:solidFill>
                <a:latin typeface="Times New Roman" panose="02020603050405020304" pitchFamily="18" charset="0"/>
                <a:ea typeface="华文新魏"/>
                <a:cs typeface="Times New Roman" panose="02020603050405020304" pitchFamily="18" charset="0"/>
              </a:rPr>
              <a:t>và</a:t>
            </a:r>
            <a:r>
              <a:rPr lang="en-US" sz="2800" i="1" dirty="0">
                <a:solidFill>
                  <a:srgbClr val="000000"/>
                </a:solidFill>
                <a:latin typeface="Times New Roman" panose="02020603050405020304" pitchFamily="18" charset="0"/>
                <a:ea typeface="华文新魏"/>
                <a:cs typeface="Times New Roman" panose="02020603050405020304" pitchFamily="18" charset="0"/>
              </a:rPr>
              <a:t> ở </a:t>
            </a:r>
            <a:r>
              <a:rPr lang="en-US" sz="2800" i="1" dirty="0" err="1">
                <a:solidFill>
                  <a:srgbClr val="000000"/>
                </a:solidFill>
                <a:latin typeface="Times New Roman" panose="02020603050405020304" pitchFamily="18" charset="0"/>
                <a:ea typeface="华文新魏"/>
                <a:cs typeface="Times New Roman" panose="02020603050405020304" pitchFamily="18" charset="0"/>
              </a:rPr>
              <a:t>đâu</a:t>
            </a:r>
            <a:r>
              <a:rPr lang="en-US" sz="2800" i="1" dirty="0">
                <a:solidFill>
                  <a:srgbClr val="000000"/>
                </a:solidFill>
                <a:latin typeface="Times New Roman" panose="02020603050405020304" pitchFamily="18" charset="0"/>
                <a:ea typeface="华文新魏"/>
                <a:cs typeface="Times New Roman" panose="02020603050405020304" pitchFamily="18" charset="0"/>
              </a:rPr>
              <a:t>?</a:t>
            </a:r>
          </a:p>
          <a:p>
            <a:pPr marL="0" indent="0" algn="just" eaLnBrk="1" hangingPunct="1">
              <a:buClr>
                <a:srgbClr val="326652"/>
              </a:buClr>
              <a:buFont typeface="Wingdings 3" panose="05040102010807070707" pitchFamily="18" charset="2"/>
              <a:buNone/>
              <a:defRPr/>
            </a:pPr>
            <a:endParaRPr lang="en-US" sz="4000" b="1" dirty="0">
              <a:solidFill>
                <a:srgbClr val="000099"/>
              </a:solidFill>
              <a:latin typeface="Times New Roman" panose="02020603050405020304" pitchFamily="18" charset="0"/>
              <a:ea typeface="华文新魏"/>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B6BFE74D-2B67-0F46-A32A-5B36A90DDC82}"/>
              </a:ext>
            </a:extLst>
          </p:cNvPr>
          <p:cNvGraphicFramePr/>
          <p:nvPr/>
        </p:nvGraphicFramePr>
        <p:xfrm>
          <a:off x="3466504" y="2708921"/>
          <a:ext cx="3349576" cy="374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9637" name="Group 8">
            <a:extLst>
              <a:ext uri="{FF2B5EF4-FFF2-40B4-BE49-F238E27FC236}">
                <a16:creationId xmlns:a16="http://schemas.microsoft.com/office/drawing/2014/main" id="{9C0F1EAF-ED08-D64B-AE19-F10B6A29E82E}"/>
              </a:ext>
            </a:extLst>
          </p:cNvPr>
          <p:cNvGrpSpPr>
            <a:grpSpLocks/>
          </p:cNvGrpSpPr>
          <p:nvPr/>
        </p:nvGrpSpPr>
        <p:grpSpPr bwMode="auto">
          <a:xfrm>
            <a:off x="511175" y="1557338"/>
            <a:ext cx="2719388" cy="4824412"/>
            <a:chOff x="251162" y="1413808"/>
            <a:chExt cx="1712293" cy="5041829"/>
          </a:xfrm>
        </p:grpSpPr>
        <p:pic>
          <p:nvPicPr>
            <p:cNvPr id="69644" name="Picture 6">
              <a:extLst>
                <a:ext uri="{FF2B5EF4-FFF2-40B4-BE49-F238E27FC236}">
                  <a16:creationId xmlns:a16="http://schemas.microsoft.com/office/drawing/2014/main" id="{401C0BAC-7C39-F34D-80F9-9F85C642C8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3528" y="1413808"/>
              <a:ext cx="1579001" cy="504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45" name="Group 18">
              <a:extLst>
                <a:ext uri="{FF2B5EF4-FFF2-40B4-BE49-F238E27FC236}">
                  <a16:creationId xmlns:a16="http://schemas.microsoft.com/office/drawing/2014/main" id="{9D251899-55C5-DB49-87B1-DF318A67E601}"/>
                </a:ext>
              </a:extLst>
            </p:cNvPr>
            <p:cNvGrpSpPr>
              <a:grpSpLocks/>
            </p:cNvGrpSpPr>
            <p:nvPr/>
          </p:nvGrpSpPr>
          <p:grpSpPr bwMode="auto">
            <a:xfrm>
              <a:off x="251162" y="3356992"/>
              <a:ext cx="1712293" cy="3023671"/>
              <a:chOff x="389428" y="3141663"/>
              <a:chExt cx="3801913" cy="5759450"/>
            </a:xfrm>
          </p:grpSpPr>
          <p:grpSp>
            <p:nvGrpSpPr>
              <p:cNvPr id="69646" name="Group 4">
                <a:extLst>
                  <a:ext uri="{FF2B5EF4-FFF2-40B4-BE49-F238E27FC236}">
                    <a16:creationId xmlns:a16="http://schemas.microsoft.com/office/drawing/2014/main" id="{387E0282-0984-AA46-B9B1-463694E98FB9}"/>
                  </a:ext>
                </a:extLst>
              </p:cNvPr>
              <p:cNvGrpSpPr>
                <a:grpSpLocks/>
              </p:cNvGrpSpPr>
              <p:nvPr/>
            </p:nvGrpSpPr>
            <p:grpSpPr bwMode="auto">
              <a:xfrm>
                <a:off x="389428" y="3141663"/>
                <a:ext cx="3801913" cy="5759450"/>
                <a:chOff x="248" y="2256"/>
                <a:chExt cx="1883" cy="3628"/>
              </a:xfrm>
            </p:grpSpPr>
            <p:pic>
              <p:nvPicPr>
                <p:cNvPr id="23" name="Picture 5" descr="地球公转">
                  <a:extLst>
                    <a:ext uri="{FF2B5EF4-FFF2-40B4-BE49-F238E27FC236}">
                      <a16:creationId xmlns:a16="http://schemas.microsoft.com/office/drawing/2014/main" id="{4AD86E88-3428-F74E-9BDB-B03FF9622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507" t="20383" r="6017" b="3185"/>
                <a:stretch>
                  <a:fillRect/>
                </a:stretch>
              </p:blipFill>
              <p:spPr bwMode="auto">
                <a:xfrm>
                  <a:off x="248" y="2256"/>
                  <a:ext cx="1883" cy="36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9650" name="Text Box 6">
                  <a:extLst>
                    <a:ext uri="{FF2B5EF4-FFF2-40B4-BE49-F238E27FC236}">
                      <a16:creationId xmlns:a16="http://schemas.microsoft.com/office/drawing/2014/main" id="{25C971DB-AE50-0D44-8335-2E3E7EB268E5}"/>
                    </a:ext>
                  </a:extLst>
                </p:cNvPr>
                <p:cNvSpPr txBox="1">
                  <a:spLocks noChangeArrowheads="1"/>
                </p:cNvSpPr>
                <p:nvPr/>
              </p:nvSpPr>
              <p:spPr bwMode="auto">
                <a:xfrm>
                  <a:off x="1104" y="3648"/>
                  <a:ext cx="912" cy="5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endParaRPr kumimoji="1" lang="vi-VN" altLang="vi-VN" sz="2400" b="1">
                    <a:solidFill>
                      <a:srgbClr val="FFFF00"/>
                    </a:solidFill>
                    <a:latin typeface="Times New Roman" panose="02020603050405020304" pitchFamily="18" charset="0"/>
                    <a:ea typeface="黑体" panose="02010609060101010101" pitchFamily="49" charset="-122"/>
                  </a:endParaRPr>
                </a:p>
              </p:txBody>
            </p:sp>
          </p:grpSp>
          <p:pic>
            <p:nvPicPr>
              <p:cNvPr id="21" name="Picture 10" descr="AG00174_">
                <a:extLst>
                  <a:ext uri="{FF2B5EF4-FFF2-40B4-BE49-F238E27FC236}">
                    <a16:creationId xmlns:a16="http://schemas.microsoft.com/office/drawing/2014/main" id="{1C121B5C-F568-7146-B743-F843DC6FB2F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88482" y="3155951"/>
                <a:ext cx="1267581" cy="11578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Earth-16-june">
                <a:extLst>
                  <a:ext uri="{FF2B5EF4-FFF2-40B4-BE49-F238E27FC236}">
                    <a16:creationId xmlns:a16="http://schemas.microsoft.com/office/drawing/2014/main" id="{76177C2E-40C6-6C4C-98A4-C932BD0390E1}"/>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75460" y="7180536"/>
                <a:ext cx="1438274" cy="14398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638" name="Text Box 6">
            <a:extLst>
              <a:ext uri="{FF2B5EF4-FFF2-40B4-BE49-F238E27FC236}">
                <a16:creationId xmlns:a16="http://schemas.microsoft.com/office/drawing/2014/main" id="{AED1620C-2E28-4A47-9889-77F56864C171}"/>
              </a:ext>
            </a:extLst>
          </p:cNvPr>
          <p:cNvSpPr txBox="1">
            <a:spLocks noChangeArrowheads="1"/>
          </p:cNvSpPr>
          <p:nvPr/>
        </p:nvSpPr>
        <p:spPr bwMode="auto">
          <a:xfrm>
            <a:off x="6824663" y="3252788"/>
            <a:ext cx="5024437"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800">
                <a:solidFill>
                  <a:srgbClr val="000000"/>
                </a:solidFill>
                <a:latin typeface="Times New Roman" panose="02020603050405020304" pitchFamily="18" charset="0"/>
                <a:ea typeface="SimSun" panose="02010600030101010101" pitchFamily="2" charset="-122"/>
              </a:rPr>
              <a:t>Vận động là </a:t>
            </a:r>
            <a:r>
              <a:rPr lang="en-US" altLang="vi-VN" sz="2800" i="1" u="sng">
                <a:solidFill>
                  <a:srgbClr val="FF0000"/>
                </a:solidFill>
                <a:latin typeface="Times New Roman" panose="02020603050405020304" pitchFamily="18" charset="0"/>
                <a:ea typeface="SimSun" panose="02010600030101010101" pitchFamily="2" charset="-122"/>
              </a:rPr>
              <a:t>phương thức </a:t>
            </a:r>
            <a:r>
              <a:rPr lang="en-US" altLang="vi-VN" sz="2800">
                <a:solidFill>
                  <a:srgbClr val="000000"/>
                </a:solidFill>
                <a:latin typeface="Times New Roman" panose="02020603050405020304" pitchFamily="18" charset="0"/>
                <a:ea typeface="SimSun" panose="02010600030101010101" pitchFamily="2" charset="-122"/>
              </a:rPr>
              <a:t>tồn tại của vật chất.</a:t>
            </a:r>
          </a:p>
          <a:p>
            <a:pPr algn="just">
              <a:spcBef>
                <a:spcPct val="50000"/>
              </a:spcBef>
              <a:buFont typeface="Wingdings" pitchFamily="2" charset="2"/>
              <a:buChar char="ü"/>
            </a:pPr>
            <a:r>
              <a:rPr lang="en-US" altLang="vi-VN" sz="2800">
                <a:solidFill>
                  <a:srgbClr val="000000"/>
                </a:solidFill>
                <a:latin typeface="Times New Roman" panose="02020603050405020304" pitchFamily="18" charset="0"/>
                <a:ea typeface="SimSun" panose="02010600030101010101" pitchFamily="2" charset="-122"/>
              </a:rPr>
              <a:t>Không gian và thời gian là </a:t>
            </a:r>
            <a:r>
              <a:rPr lang="en-US" altLang="vi-VN" sz="2800" i="1" u="sng">
                <a:solidFill>
                  <a:srgbClr val="FF0000"/>
                </a:solidFill>
                <a:latin typeface="Times New Roman" panose="02020603050405020304" pitchFamily="18" charset="0"/>
                <a:ea typeface="SimSun" panose="02010600030101010101" pitchFamily="2" charset="-122"/>
              </a:rPr>
              <a:t>hình thức </a:t>
            </a:r>
            <a:r>
              <a:rPr lang="en-US" altLang="vi-VN" sz="2800">
                <a:solidFill>
                  <a:srgbClr val="000000"/>
                </a:solidFill>
                <a:latin typeface="Times New Roman" panose="02020603050405020304" pitchFamily="18" charset="0"/>
                <a:ea typeface="SimSun" panose="02010600030101010101" pitchFamily="2" charset="-122"/>
              </a:rPr>
              <a:t>tồn tại của vật chất”.</a:t>
            </a:r>
          </a:p>
        </p:txBody>
      </p:sp>
      <p:graphicFrame>
        <p:nvGraphicFramePr>
          <p:cNvPr id="2" name="Diagram 1">
            <a:extLst>
              <a:ext uri="{FF2B5EF4-FFF2-40B4-BE49-F238E27FC236}">
                <a16:creationId xmlns:a16="http://schemas.microsoft.com/office/drawing/2014/main" id="{7E3DECCB-9DE1-3A45-8843-73912E7993BB}"/>
              </a:ext>
            </a:extLst>
          </p:cNvPr>
          <p:cNvGraphicFramePr/>
          <p:nvPr/>
        </p:nvGraphicFramePr>
        <p:xfrm>
          <a:off x="3403032" y="3140969"/>
          <a:ext cx="3648978" cy="300043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8" name="Straight Connector 17">
            <a:extLst>
              <a:ext uri="{FF2B5EF4-FFF2-40B4-BE49-F238E27FC236}">
                <a16:creationId xmlns:a16="http://schemas.microsoft.com/office/drawing/2014/main" id="{F8F54DCF-924B-144D-A195-CC4B3D0C3456}"/>
              </a:ext>
            </a:extLst>
          </p:cNvPr>
          <p:cNvCxnSpPr/>
          <p:nvPr/>
        </p:nvCxnSpPr>
        <p:spPr>
          <a:xfrm>
            <a:off x="20510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9641" name="Date Placeholder 2">
            <a:extLst>
              <a:ext uri="{FF2B5EF4-FFF2-40B4-BE49-F238E27FC236}">
                <a16:creationId xmlns:a16="http://schemas.microsoft.com/office/drawing/2014/main" id="{47232743-FC8D-2C48-8D93-CBCD12E3097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6B50DFF-2FBC-AF45-A90B-59A8FEF36CE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9642" name="Footer Placeholder 3">
            <a:extLst>
              <a:ext uri="{FF2B5EF4-FFF2-40B4-BE49-F238E27FC236}">
                <a16:creationId xmlns:a16="http://schemas.microsoft.com/office/drawing/2014/main" id="{9604ECDB-051E-B54B-A56D-7970A2331B7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9643" name="Slide Number Placeholder 4">
            <a:extLst>
              <a:ext uri="{FF2B5EF4-FFF2-40B4-BE49-F238E27FC236}">
                <a16:creationId xmlns:a16="http://schemas.microsoft.com/office/drawing/2014/main" id="{87DCC432-52EA-1243-B25A-9D4DED3522C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F9A5010-A4C8-9145-BF90-513D6DD1D192}" type="slidenum">
              <a:rPr lang="en-US" altLang="vi-VN" smtClean="0">
                <a:solidFill>
                  <a:srgbClr val="1F5281"/>
                </a:solidFill>
                <a:latin typeface="Arial" panose="020B0604020202020204" pitchFamily="34" charset="0"/>
              </a:rPr>
              <a:pPr algn="ctr"/>
              <a:t>33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13439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2">
            <a:extLst>
              <a:ext uri="{FF2B5EF4-FFF2-40B4-BE49-F238E27FC236}">
                <a16:creationId xmlns:a16="http://schemas.microsoft.com/office/drawing/2014/main" id="{C0B10CFA-9725-2647-A527-B27787503482}"/>
              </a:ext>
            </a:extLst>
          </p:cNvPr>
          <p:cNvSpPr txBox="1">
            <a:spLocks noChangeArrowheads="1"/>
          </p:cNvSpPr>
          <p:nvPr/>
        </p:nvSpPr>
        <p:spPr bwMode="auto">
          <a:xfrm>
            <a:off x="984250" y="1347788"/>
            <a:ext cx="201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Định nghĩa:</a:t>
            </a:r>
          </a:p>
        </p:txBody>
      </p:sp>
      <p:sp>
        <p:nvSpPr>
          <p:cNvPr id="12" name="Rectangle 11">
            <a:extLst>
              <a:ext uri="{FF2B5EF4-FFF2-40B4-BE49-F238E27FC236}">
                <a16:creationId xmlns:a16="http://schemas.microsoft.com/office/drawing/2014/main" id="{EE440D20-635C-224A-BC41-8DA5E49BDEDD}"/>
              </a:ext>
            </a:extLst>
          </p:cNvPr>
          <p:cNvSpPr>
            <a:spLocks noChangeArrowheads="1"/>
          </p:cNvSpPr>
          <p:nvPr/>
        </p:nvSpPr>
        <p:spPr bwMode="auto">
          <a:xfrm>
            <a:off x="2698750" y="1754188"/>
            <a:ext cx="4657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kern="0" dirty="0">
                <a:solidFill>
                  <a:srgbClr val="000000"/>
                </a:solidFill>
              </a:rPr>
              <a:t> </a:t>
            </a:r>
            <a:r>
              <a:rPr lang="en-US" b="0" i="1" kern="0" dirty="0" err="1">
                <a:solidFill>
                  <a:srgbClr val="000000"/>
                </a:solidFill>
              </a:rPr>
              <a:t>Vận</a:t>
            </a:r>
            <a:r>
              <a:rPr lang="en-US" b="0" i="1" kern="0" dirty="0">
                <a:solidFill>
                  <a:srgbClr val="000000"/>
                </a:solidFill>
              </a:rPr>
              <a:t> </a:t>
            </a:r>
            <a:r>
              <a:rPr lang="en-US" b="0" i="1" kern="0" dirty="0" err="1">
                <a:solidFill>
                  <a:srgbClr val="000000"/>
                </a:solidFill>
              </a:rPr>
              <a:t>động</a:t>
            </a:r>
            <a:r>
              <a:rPr lang="en-US" b="0" i="1" kern="0" dirty="0">
                <a:solidFill>
                  <a:srgbClr val="000000"/>
                </a:solidFill>
              </a:rPr>
              <a:t> </a:t>
            </a:r>
            <a:r>
              <a:rPr lang="en-US" b="0" i="1" kern="0" dirty="0" err="1">
                <a:solidFill>
                  <a:srgbClr val="000000"/>
                </a:solidFill>
              </a:rPr>
              <a:t>bao</a:t>
            </a:r>
            <a:r>
              <a:rPr lang="en-US" b="0" i="1" kern="0" dirty="0">
                <a:solidFill>
                  <a:srgbClr val="000000"/>
                </a:solidFill>
              </a:rPr>
              <a:t> </a:t>
            </a:r>
            <a:r>
              <a:rPr lang="en-US" b="0" i="1" kern="0" dirty="0" err="1">
                <a:solidFill>
                  <a:srgbClr val="000000"/>
                </a:solidFill>
              </a:rPr>
              <a:t>gồm</a:t>
            </a:r>
            <a:r>
              <a:rPr lang="en-US" b="0" i="1" kern="0" dirty="0">
                <a:solidFill>
                  <a:srgbClr val="000000"/>
                </a:solidFill>
              </a:rPr>
              <a:t> </a:t>
            </a:r>
            <a:r>
              <a:rPr lang="en-US" b="0" i="1" kern="0" dirty="0" err="1">
                <a:solidFill>
                  <a:srgbClr val="000000"/>
                </a:solidFill>
              </a:rPr>
              <a:t>mọi</a:t>
            </a:r>
            <a:r>
              <a:rPr lang="en-US" b="0" i="1" kern="0" dirty="0">
                <a:solidFill>
                  <a:srgbClr val="000000"/>
                </a:solidFill>
              </a:rPr>
              <a:t> </a:t>
            </a:r>
            <a:r>
              <a:rPr lang="en-US" b="0" i="1" kern="0" dirty="0" err="1">
                <a:solidFill>
                  <a:srgbClr val="000000"/>
                </a:solidFill>
              </a:rPr>
              <a:t>sự</a:t>
            </a:r>
            <a:r>
              <a:rPr lang="en-US" b="0" i="1" kern="0" dirty="0">
                <a:solidFill>
                  <a:srgbClr val="000000"/>
                </a:solidFill>
              </a:rPr>
              <a:t> </a:t>
            </a:r>
            <a:r>
              <a:rPr lang="en-US" b="0" i="1" kern="0" dirty="0" err="1">
                <a:solidFill>
                  <a:srgbClr val="000000"/>
                </a:solidFill>
              </a:rPr>
              <a:t>thay</a:t>
            </a:r>
            <a:r>
              <a:rPr lang="en-US" b="0" i="1" kern="0" dirty="0">
                <a:solidFill>
                  <a:srgbClr val="000000"/>
                </a:solidFill>
              </a:rPr>
              <a:t> </a:t>
            </a:r>
            <a:r>
              <a:rPr lang="en-US" b="0" i="1" kern="0" dirty="0" err="1">
                <a:solidFill>
                  <a:srgbClr val="000000"/>
                </a:solidFill>
              </a:rPr>
              <a:t>đổi</a:t>
            </a:r>
            <a:r>
              <a:rPr lang="en-US" b="0" i="1" kern="0" dirty="0">
                <a:solidFill>
                  <a:srgbClr val="000000"/>
                </a:solidFill>
              </a:rPr>
              <a:t> </a:t>
            </a:r>
            <a:r>
              <a:rPr lang="en-US" b="0" i="1" kern="0" dirty="0" err="1">
                <a:solidFill>
                  <a:srgbClr val="000000"/>
                </a:solidFill>
              </a:rPr>
              <a:t>và</a:t>
            </a:r>
            <a:r>
              <a:rPr lang="en-US" b="0" i="1" kern="0" dirty="0">
                <a:solidFill>
                  <a:srgbClr val="000000"/>
                </a:solidFill>
              </a:rPr>
              <a:t> </a:t>
            </a:r>
            <a:r>
              <a:rPr lang="en-US" b="0" i="1" kern="0" dirty="0" err="1">
                <a:solidFill>
                  <a:srgbClr val="000000"/>
                </a:solidFill>
              </a:rPr>
              <a:t>mọi</a:t>
            </a:r>
            <a:r>
              <a:rPr lang="en-US" b="0" i="1" kern="0" dirty="0">
                <a:solidFill>
                  <a:srgbClr val="000000"/>
                </a:solidFill>
              </a:rPr>
              <a:t> </a:t>
            </a:r>
            <a:r>
              <a:rPr lang="en-US" b="0" i="1" kern="0" dirty="0" err="1">
                <a:solidFill>
                  <a:srgbClr val="000000"/>
                </a:solidFill>
              </a:rPr>
              <a:t>quá</a:t>
            </a:r>
            <a:r>
              <a:rPr lang="en-US" b="0" i="1" kern="0" dirty="0">
                <a:solidFill>
                  <a:srgbClr val="000000"/>
                </a:solidFill>
              </a:rPr>
              <a:t> </a:t>
            </a:r>
            <a:r>
              <a:rPr lang="en-US" b="0" i="1" kern="0" dirty="0" err="1">
                <a:solidFill>
                  <a:srgbClr val="000000"/>
                </a:solidFill>
              </a:rPr>
              <a:t>trình</a:t>
            </a:r>
            <a:r>
              <a:rPr lang="en-US" b="0" i="1" kern="0" dirty="0">
                <a:solidFill>
                  <a:srgbClr val="000000"/>
                </a:solidFill>
              </a:rPr>
              <a:t> </a:t>
            </a:r>
            <a:r>
              <a:rPr lang="en-US" b="0" i="1" kern="0" dirty="0" err="1">
                <a:solidFill>
                  <a:srgbClr val="000000"/>
                </a:solidFill>
              </a:rPr>
              <a:t>diễn</a:t>
            </a:r>
            <a:r>
              <a:rPr lang="en-US" b="0" i="1" kern="0" dirty="0">
                <a:solidFill>
                  <a:srgbClr val="000000"/>
                </a:solidFill>
              </a:rPr>
              <a:t> </a:t>
            </a:r>
            <a:r>
              <a:rPr lang="en-US" b="0" i="1" kern="0" dirty="0" err="1">
                <a:solidFill>
                  <a:srgbClr val="000000"/>
                </a:solidFill>
              </a:rPr>
              <a:t>ra</a:t>
            </a:r>
            <a:r>
              <a:rPr lang="en-US" b="0" i="1" kern="0" dirty="0">
                <a:solidFill>
                  <a:srgbClr val="000000"/>
                </a:solidFill>
              </a:rPr>
              <a:t> </a:t>
            </a:r>
            <a:r>
              <a:rPr lang="en-US" b="0" i="1" kern="0" dirty="0" err="1">
                <a:solidFill>
                  <a:srgbClr val="000000"/>
                </a:solidFill>
              </a:rPr>
              <a:t>trong</a:t>
            </a:r>
            <a:r>
              <a:rPr lang="en-US" b="0" i="1" kern="0" dirty="0">
                <a:solidFill>
                  <a:srgbClr val="000000"/>
                </a:solidFill>
              </a:rPr>
              <a:t> </a:t>
            </a:r>
            <a:r>
              <a:rPr lang="en-US" b="0" i="1" kern="0" dirty="0" err="1">
                <a:solidFill>
                  <a:srgbClr val="000000"/>
                </a:solidFill>
              </a:rPr>
              <a:t>vũ</a:t>
            </a:r>
            <a:r>
              <a:rPr lang="en-US" b="0" i="1" kern="0" dirty="0">
                <a:solidFill>
                  <a:srgbClr val="000000"/>
                </a:solidFill>
              </a:rPr>
              <a:t> </a:t>
            </a:r>
            <a:r>
              <a:rPr lang="en-US" b="0" i="1" kern="0" dirty="0" err="1">
                <a:solidFill>
                  <a:srgbClr val="000000"/>
                </a:solidFill>
              </a:rPr>
              <a:t>trụ</a:t>
            </a:r>
            <a:r>
              <a:rPr lang="en-US" b="0" i="1" kern="0" dirty="0">
                <a:solidFill>
                  <a:srgbClr val="000000"/>
                </a:solidFill>
              </a:rPr>
              <a:t> </a:t>
            </a:r>
            <a:r>
              <a:rPr lang="en-US" b="0" i="1" kern="0" dirty="0" err="1">
                <a:solidFill>
                  <a:srgbClr val="000000"/>
                </a:solidFill>
              </a:rPr>
              <a:t>tử</a:t>
            </a:r>
            <a:r>
              <a:rPr lang="en-US" b="0" i="1" kern="0" dirty="0">
                <a:solidFill>
                  <a:srgbClr val="000000"/>
                </a:solidFill>
              </a:rPr>
              <a:t> </a:t>
            </a:r>
            <a:r>
              <a:rPr lang="en-US" b="0" i="1" kern="0" dirty="0" err="1">
                <a:solidFill>
                  <a:srgbClr val="000000"/>
                </a:solidFill>
              </a:rPr>
              <a:t>sự</a:t>
            </a:r>
            <a:r>
              <a:rPr lang="en-US" b="0" i="1" kern="0" dirty="0">
                <a:solidFill>
                  <a:srgbClr val="000000"/>
                </a:solidFill>
              </a:rPr>
              <a:t> </a:t>
            </a:r>
            <a:r>
              <a:rPr lang="en-US" b="0" i="1" kern="0" dirty="0" err="1">
                <a:solidFill>
                  <a:srgbClr val="000000"/>
                </a:solidFill>
              </a:rPr>
              <a:t>thay</a:t>
            </a:r>
            <a:r>
              <a:rPr lang="en-US" b="0" i="1" kern="0" dirty="0">
                <a:solidFill>
                  <a:srgbClr val="000000"/>
                </a:solidFill>
              </a:rPr>
              <a:t> </a:t>
            </a:r>
            <a:r>
              <a:rPr lang="en-US" b="0" i="1" kern="0" dirty="0" err="1">
                <a:solidFill>
                  <a:srgbClr val="000000"/>
                </a:solidFill>
              </a:rPr>
              <a:t>đổi</a:t>
            </a:r>
            <a:r>
              <a:rPr lang="en-US" b="0" i="1" kern="0" dirty="0">
                <a:solidFill>
                  <a:srgbClr val="000000"/>
                </a:solidFill>
              </a:rPr>
              <a:t> </a:t>
            </a:r>
            <a:r>
              <a:rPr lang="en-US" b="0" i="1" kern="0" dirty="0" err="1">
                <a:solidFill>
                  <a:srgbClr val="000000"/>
                </a:solidFill>
              </a:rPr>
              <a:t>vị</a:t>
            </a:r>
            <a:r>
              <a:rPr lang="en-US" b="0" i="1" kern="0" dirty="0">
                <a:solidFill>
                  <a:srgbClr val="000000"/>
                </a:solidFill>
              </a:rPr>
              <a:t> </a:t>
            </a:r>
            <a:r>
              <a:rPr lang="en-US" b="0" i="1" kern="0" dirty="0" err="1">
                <a:solidFill>
                  <a:srgbClr val="000000"/>
                </a:solidFill>
              </a:rPr>
              <a:t>trí</a:t>
            </a:r>
            <a:r>
              <a:rPr lang="en-US" b="0" i="1" kern="0" dirty="0">
                <a:solidFill>
                  <a:srgbClr val="000000"/>
                </a:solidFill>
              </a:rPr>
              <a:t> </a:t>
            </a:r>
            <a:r>
              <a:rPr lang="en-US" b="0" i="1" kern="0" dirty="0" err="1">
                <a:solidFill>
                  <a:srgbClr val="000000"/>
                </a:solidFill>
              </a:rPr>
              <a:t>giản</a:t>
            </a:r>
            <a:r>
              <a:rPr lang="en-US" b="0" i="1" kern="0" dirty="0">
                <a:solidFill>
                  <a:srgbClr val="000000"/>
                </a:solidFill>
              </a:rPr>
              <a:t> </a:t>
            </a:r>
            <a:r>
              <a:rPr lang="en-US" b="0" i="1" kern="0" dirty="0" err="1">
                <a:solidFill>
                  <a:srgbClr val="000000"/>
                </a:solidFill>
              </a:rPr>
              <a:t>đơn</a:t>
            </a:r>
            <a:r>
              <a:rPr lang="en-US" b="0" i="1" kern="0" dirty="0">
                <a:solidFill>
                  <a:srgbClr val="000000"/>
                </a:solidFill>
              </a:rPr>
              <a:t> </a:t>
            </a:r>
            <a:r>
              <a:rPr lang="en-US" b="0" i="1" kern="0" dirty="0" err="1">
                <a:solidFill>
                  <a:srgbClr val="000000"/>
                </a:solidFill>
              </a:rPr>
              <a:t>đến</a:t>
            </a:r>
            <a:r>
              <a:rPr lang="en-US" b="0" i="1" kern="0" dirty="0">
                <a:solidFill>
                  <a:srgbClr val="000000"/>
                </a:solidFill>
              </a:rPr>
              <a:t> </a:t>
            </a:r>
            <a:r>
              <a:rPr lang="en-US" b="0" i="1" kern="0" dirty="0" err="1">
                <a:solidFill>
                  <a:srgbClr val="000000"/>
                </a:solidFill>
              </a:rPr>
              <a:t>tư</a:t>
            </a:r>
            <a:r>
              <a:rPr lang="en-US" b="0" i="1" kern="0" dirty="0">
                <a:solidFill>
                  <a:srgbClr val="000000"/>
                </a:solidFill>
              </a:rPr>
              <a:t> </a:t>
            </a:r>
            <a:r>
              <a:rPr lang="en-US" b="0" i="1" kern="0" dirty="0" err="1">
                <a:solidFill>
                  <a:srgbClr val="000000"/>
                </a:solidFill>
              </a:rPr>
              <a:t>duy</a:t>
            </a:r>
            <a:r>
              <a:rPr lang="en-US" b="0" i="1" kern="0" dirty="0">
                <a:solidFill>
                  <a:srgbClr val="000000"/>
                </a:solidFill>
              </a:rPr>
              <a:t>. </a:t>
            </a:r>
          </a:p>
        </p:txBody>
      </p:sp>
      <p:sp>
        <p:nvSpPr>
          <p:cNvPr id="15" name="TextBox 11">
            <a:extLst>
              <a:ext uri="{FF2B5EF4-FFF2-40B4-BE49-F238E27FC236}">
                <a16:creationId xmlns:a16="http://schemas.microsoft.com/office/drawing/2014/main" id="{E2E50459-6CE8-2746-8858-68903F13953E}"/>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eaLnBrk="1" hangingPunct="1">
              <a:defRPr/>
            </a:pPr>
            <a:r>
              <a:rPr lang="en-US"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là</a:t>
            </a:r>
            <a:r>
              <a:rPr lang="en-US" i="1" kern="0" dirty="0">
                <a:solidFill>
                  <a:srgbClr val="000000"/>
                </a:solidFill>
              </a:rPr>
              <a:t> </a:t>
            </a:r>
            <a:r>
              <a:rPr lang="en-US" i="1" kern="0" dirty="0" err="1">
                <a:solidFill>
                  <a:srgbClr val="000000"/>
                </a:solidFill>
              </a:rPr>
              <a:t>phương</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tồn</a:t>
            </a:r>
            <a:r>
              <a:rPr lang="en-US" i="1" kern="0" dirty="0">
                <a:solidFill>
                  <a:srgbClr val="000000"/>
                </a:solidFill>
              </a:rPr>
              <a:t> </a:t>
            </a:r>
            <a:r>
              <a:rPr lang="en-US" i="1" kern="0" dirty="0" err="1">
                <a:solidFill>
                  <a:srgbClr val="000000"/>
                </a:solidFill>
              </a:rPr>
              <a:t>tại</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cxnSp>
        <p:nvCxnSpPr>
          <p:cNvPr id="18" name="Straight Connector 17">
            <a:extLst>
              <a:ext uri="{FF2B5EF4-FFF2-40B4-BE49-F238E27FC236}">
                <a16:creationId xmlns:a16="http://schemas.microsoft.com/office/drawing/2014/main" id="{EC88A53D-B7A1-8B46-BBF6-7273A30B46E1}"/>
              </a:ext>
            </a:extLst>
          </p:cNvPr>
          <p:cNvCxnSpPr/>
          <p:nvPr/>
        </p:nvCxnSpPr>
        <p:spPr>
          <a:xfrm>
            <a:off x="1992313" y="4005263"/>
            <a:ext cx="8142287" cy="7143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0661" name="Group 21">
            <a:extLst>
              <a:ext uri="{FF2B5EF4-FFF2-40B4-BE49-F238E27FC236}">
                <a16:creationId xmlns:a16="http://schemas.microsoft.com/office/drawing/2014/main" id="{AC274BCE-7EBD-2641-A4C4-59DD58679326}"/>
              </a:ext>
            </a:extLst>
          </p:cNvPr>
          <p:cNvGrpSpPr>
            <a:grpSpLocks/>
          </p:cNvGrpSpPr>
          <p:nvPr/>
        </p:nvGrpSpPr>
        <p:grpSpPr bwMode="auto">
          <a:xfrm>
            <a:off x="1558925" y="4025900"/>
            <a:ext cx="5561013" cy="542925"/>
            <a:chOff x="-152324" y="3767791"/>
            <a:chExt cx="5561380" cy="543537"/>
          </a:xfrm>
        </p:grpSpPr>
        <p:sp>
          <p:nvSpPr>
            <p:cNvPr id="70674" name="Rectangle 4">
              <a:extLst>
                <a:ext uri="{FF2B5EF4-FFF2-40B4-BE49-F238E27FC236}">
                  <a16:creationId xmlns:a16="http://schemas.microsoft.com/office/drawing/2014/main" id="{2F550A1B-68EB-1F41-9F00-39D57713354F}"/>
                </a:ext>
              </a:extLst>
            </p:cNvPr>
            <p:cNvSpPr>
              <a:spLocks noChangeArrowheads="1"/>
            </p:cNvSpPr>
            <p:nvPr/>
          </p:nvSpPr>
          <p:spPr bwMode="auto">
            <a:xfrm>
              <a:off x="-152324" y="3767791"/>
              <a:ext cx="2348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CC"/>
                  </a:solidFill>
                  <a:latin typeface="Times New Roman" panose="02020603050405020304" pitchFamily="18" charset="0"/>
                  <a:ea typeface="SimSun" panose="02010600030101010101" pitchFamily="2" charset="-122"/>
                </a:rPr>
                <a:t>   Nguồn gốc:</a:t>
              </a:r>
              <a:endParaRPr lang="en-US" altLang="vi-VN" sz="2800" b="1">
                <a:solidFill>
                  <a:srgbClr val="FF0000"/>
                </a:solidFill>
                <a:latin typeface="Times New Roman" panose="02020603050405020304" pitchFamily="18" charset="0"/>
                <a:ea typeface="SimSun" panose="02010600030101010101" pitchFamily="2" charset="-122"/>
              </a:endParaRPr>
            </a:p>
          </p:txBody>
        </p:sp>
        <p:sp>
          <p:nvSpPr>
            <p:cNvPr id="70675" name="Rectangle 20">
              <a:extLst>
                <a:ext uri="{FF2B5EF4-FFF2-40B4-BE49-F238E27FC236}">
                  <a16:creationId xmlns:a16="http://schemas.microsoft.com/office/drawing/2014/main" id="{D7A7CF56-CF84-7749-8011-772FB6049EAE}"/>
                </a:ext>
              </a:extLst>
            </p:cNvPr>
            <p:cNvSpPr>
              <a:spLocks noChangeArrowheads="1"/>
            </p:cNvSpPr>
            <p:nvPr/>
          </p:nvSpPr>
          <p:spPr bwMode="auto">
            <a:xfrm>
              <a:off x="2106104" y="3789040"/>
              <a:ext cx="330295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Tự thân vận động</a:t>
              </a:r>
            </a:p>
          </p:txBody>
        </p:sp>
      </p:grpSp>
      <p:sp>
        <p:nvSpPr>
          <p:cNvPr id="70662" name="Text Box 2">
            <a:extLst>
              <a:ext uri="{FF2B5EF4-FFF2-40B4-BE49-F238E27FC236}">
                <a16:creationId xmlns:a16="http://schemas.microsoft.com/office/drawing/2014/main" id="{F572B582-EC8B-9540-B6B8-B855822BBDBE}"/>
              </a:ext>
            </a:extLst>
          </p:cNvPr>
          <p:cNvSpPr txBox="1">
            <a:spLocks noChangeArrowheads="1"/>
          </p:cNvSpPr>
          <p:nvPr/>
        </p:nvSpPr>
        <p:spPr bwMode="auto">
          <a:xfrm>
            <a:off x="1716088" y="4724400"/>
            <a:ext cx="22082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Tính chất:</a:t>
            </a:r>
          </a:p>
        </p:txBody>
      </p:sp>
      <p:sp>
        <p:nvSpPr>
          <p:cNvPr id="70663" name="Rectangle 23">
            <a:extLst>
              <a:ext uri="{FF2B5EF4-FFF2-40B4-BE49-F238E27FC236}">
                <a16:creationId xmlns:a16="http://schemas.microsoft.com/office/drawing/2014/main" id="{17709111-A923-7A41-A718-AEF6AFDCD4ED}"/>
              </a:ext>
            </a:extLst>
          </p:cNvPr>
          <p:cNvSpPr>
            <a:spLocks noChangeArrowheads="1"/>
          </p:cNvSpPr>
          <p:nvPr/>
        </p:nvSpPr>
        <p:spPr bwMode="auto">
          <a:xfrm>
            <a:off x="3359150" y="4757738"/>
            <a:ext cx="418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     Mang tính khách quan </a:t>
            </a:r>
          </a:p>
        </p:txBody>
      </p:sp>
      <p:sp>
        <p:nvSpPr>
          <p:cNvPr id="26" name="Rectangle 4">
            <a:extLst>
              <a:ext uri="{FF2B5EF4-FFF2-40B4-BE49-F238E27FC236}">
                <a16:creationId xmlns:a16="http://schemas.microsoft.com/office/drawing/2014/main" id="{72FA9F55-A046-B648-B85D-3348A3945F7B}"/>
              </a:ext>
            </a:extLst>
          </p:cNvPr>
          <p:cNvSpPr>
            <a:spLocks noChangeArrowheads="1"/>
          </p:cNvSpPr>
          <p:nvPr/>
        </p:nvSpPr>
        <p:spPr bwMode="auto">
          <a:xfrm>
            <a:off x="1558925" y="5356225"/>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kern="0" dirty="0">
                <a:solidFill>
                  <a:srgbClr val="0000CC"/>
                </a:solidFill>
              </a:rPr>
              <a:t>  </a:t>
            </a:r>
            <a:r>
              <a:rPr lang="en-US" kern="0" dirty="0" err="1">
                <a:solidFill>
                  <a:srgbClr val="0000CC"/>
                </a:solidFill>
              </a:rPr>
              <a:t>Phân</a:t>
            </a:r>
            <a:r>
              <a:rPr lang="en-US" kern="0" dirty="0">
                <a:solidFill>
                  <a:srgbClr val="0000CC"/>
                </a:solidFill>
              </a:rPr>
              <a:t> </a:t>
            </a:r>
            <a:r>
              <a:rPr lang="en-US" kern="0" dirty="0" err="1">
                <a:solidFill>
                  <a:srgbClr val="0000CC"/>
                </a:solidFill>
              </a:rPr>
              <a:t>loại</a:t>
            </a:r>
            <a:r>
              <a:rPr lang="en-US" kern="0" dirty="0">
                <a:solidFill>
                  <a:srgbClr val="0000CC"/>
                </a:solidFill>
              </a:rPr>
              <a:t>:</a:t>
            </a:r>
            <a:endParaRPr lang="en-US" kern="0" dirty="0">
              <a:solidFill>
                <a:srgbClr val="FF0000"/>
              </a:solidFill>
            </a:endParaRPr>
          </a:p>
        </p:txBody>
      </p:sp>
      <p:sp>
        <p:nvSpPr>
          <p:cNvPr id="27" name="Rectangle 26">
            <a:extLst>
              <a:ext uri="{FF2B5EF4-FFF2-40B4-BE49-F238E27FC236}">
                <a16:creationId xmlns:a16="http://schemas.microsoft.com/office/drawing/2014/main" id="{495D163D-EE8A-3745-BBF2-F4C84A12DDBD}"/>
              </a:ext>
            </a:extLst>
          </p:cNvPr>
          <p:cNvSpPr>
            <a:spLocks noChangeArrowheads="1"/>
          </p:cNvSpPr>
          <p:nvPr/>
        </p:nvSpPr>
        <p:spPr bwMode="auto">
          <a:xfrm>
            <a:off x="3871913" y="5354638"/>
            <a:ext cx="61118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kern="0" dirty="0" err="1">
                <a:solidFill>
                  <a:srgbClr val="000000"/>
                </a:solidFill>
              </a:rPr>
              <a:t>Có</a:t>
            </a:r>
            <a:r>
              <a:rPr lang="en-US" kern="0" dirty="0">
                <a:solidFill>
                  <a:srgbClr val="000000"/>
                </a:solidFill>
              </a:rPr>
              <a:t> 5 </a:t>
            </a:r>
            <a:r>
              <a:rPr lang="en-US" kern="0" dirty="0" err="1">
                <a:solidFill>
                  <a:srgbClr val="000000"/>
                </a:solidFill>
              </a:rPr>
              <a:t>hình</a:t>
            </a:r>
            <a:r>
              <a:rPr lang="en-US" kern="0" dirty="0">
                <a:solidFill>
                  <a:srgbClr val="000000"/>
                </a:solidFill>
              </a:rPr>
              <a:t> </a:t>
            </a:r>
            <a:r>
              <a:rPr lang="en-US" kern="0" dirty="0" err="1">
                <a:solidFill>
                  <a:srgbClr val="000000"/>
                </a:solidFill>
              </a:rPr>
              <a:t>thức</a:t>
            </a:r>
            <a:r>
              <a:rPr lang="en-US" kern="0" dirty="0">
                <a:solidFill>
                  <a:srgbClr val="000000"/>
                </a:solidFill>
              </a:rPr>
              <a:t> </a:t>
            </a:r>
            <a:r>
              <a:rPr lang="en-US" kern="0" dirty="0" err="1">
                <a:solidFill>
                  <a:srgbClr val="000000"/>
                </a:solidFill>
              </a:rPr>
              <a:t>của</a:t>
            </a:r>
            <a:r>
              <a:rPr lang="en-US" kern="0" dirty="0">
                <a:solidFill>
                  <a:srgbClr val="000000"/>
                </a:solidFill>
              </a:rPr>
              <a:t> </a:t>
            </a:r>
            <a:r>
              <a:rPr lang="en-US" kern="0" dirty="0" err="1">
                <a:solidFill>
                  <a:srgbClr val="000000"/>
                </a:solidFill>
              </a:rPr>
              <a:t>quá</a:t>
            </a:r>
            <a:r>
              <a:rPr lang="en-US" kern="0" dirty="0">
                <a:solidFill>
                  <a:srgbClr val="000000"/>
                </a:solidFill>
              </a:rPr>
              <a:t> </a:t>
            </a:r>
            <a:r>
              <a:rPr lang="en-US" kern="0" dirty="0" err="1">
                <a:solidFill>
                  <a:srgbClr val="000000"/>
                </a:solidFill>
              </a:rPr>
              <a:t>trình</a:t>
            </a:r>
            <a:r>
              <a:rPr lang="en-US" kern="0" dirty="0">
                <a:solidFill>
                  <a:srgbClr val="000000"/>
                </a:solidFill>
              </a:rPr>
              <a:t> </a:t>
            </a:r>
            <a:r>
              <a:rPr lang="en-US" kern="0" dirty="0" err="1">
                <a:solidFill>
                  <a:srgbClr val="000000"/>
                </a:solidFill>
              </a:rPr>
              <a:t>vận</a:t>
            </a:r>
            <a:r>
              <a:rPr lang="en-US" kern="0" dirty="0">
                <a:solidFill>
                  <a:srgbClr val="000000"/>
                </a:solidFill>
              </a:rPr>
              <a:t> </a:t>
            </a:r>
            <a:r>
              <a:rPr lang="en-US" kern="0" dirty="0" err="1">
                <a:solidFill>
                  <a:srgbClr val="000000"/>
                </a:solidFill>
              </a:rPr>
              <a:t>động</a:t>
            </a:r>
            <a:r>
              <a:rPr lang="en-US" kern="0" dirty="0">
                <a:solidFill>
                  <a:srgbClr val="000000"/>
                </a:solidFill>
              </a:rPr>
              <a:t>: CƠ, LÝ, HÓA, SINH, XÃ HỘI</a:t>
            </a:r>
          </a:p>
          <a:p>
            <a:pPr algn="just" eaLnBrk="1" hangingPunct="1">
              <a:defRPr/>
            </a:pPr>
            <a:endParaRPr lang="en-US" kern="0" dirty="0">
              <a:solidFill>
                <a:srgbClr val="000000"/>
              </a:solidFill>
            </a:endParaRPr>
          </a:p>
        </p:txBody>
      </p:sp>
      <p:grpSp>
        <p:nvGrpSpPr>
          <p:cNvPr id="70666" name="Group 30">
            <a:extLst>
              <a:ext uri="{FF2B5EF4-FFF2-40B4-BE49-F238E27FC236}">
                <a16:creationId xmlns:a16="http://schemas.microsoft.com/office/drawing/2014/main" id="{680F919E-B267-E544-9810-F1521ED131F2}"/>
              </a:ext>
            </a:extLst>
          </p:cNvPr>
          <p:cNvGrpSpPr>
            <a:grpSpLocks/>
          </p:cNvGrpSpPr>
          <p:nvPr/>
        </p:nvGrpSpPr>
        <p:grpSpPr bwMode="auto">
          <a:xfrm>
            <a:off x="7751763" y="1412875"/>
            <a:ext cx="3781425" cy="3763963"/>
            <a:chOff x="6228184" y="1412776"/>
            <a:chExt cx="2685497" cy="3764426"/>
          </a:xfrm>
        </p:grpSpPr>
        <p:pic>
          <p:nvPicPr>
            <p:cNvPr id="16" name="Picture 7" descr="neptune">
              <a:extLst>
                <a:ext uri="{FF2B5EF4-FFF2-40B4-BE49-F238E27FC236}">
                  <a16:creationId xmlns:a16="http://schemas.microsoft.com/office/drawing/2014/main" id="{F8704C2C-E3E0-4B44-A046-F4939F3BD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412776"/>
              <a:ext cx="2685497" cy="2402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9" name="Picture 8" descr="time">
              <a:extLst>
                <a:ext uri="{FF2B5EF4-FFF2-40B4-BE49-F238E27FC236}">
                  <a16:creationId xmlns:a16="http://schemas.microsoft.com/office/drawing/2014/main" id="{74F37546-7184-1A4E-895A-1113694EB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268">
              <a:off x="6340608" y="3895629"/>
              <a:ext cx="2463868" cy="128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 name="Picture 9" descr="Ảnh1">
              <a:extLst>
                <a:ext uri="{FF2B5EF4-FFF2-40B4-BE49-F238E27FC236}">
                  <a16:creationId xmlns:a16="http://schemas.microsoft.com/office/drawing/2014/main" id="{7EA9E69F-4FB1-CA44-8906-3D459DCAC7C3}"/>
                </a:ext>
              </a:extLst>
            </p:cNvPr>
            <p:cNvPicPr>
              <a:picLocks noChangeAspect="1" noChangeArrowheads="1" noCrop="1"/>
            </p:cNvPicPr>
            <p:nvPr/>
          </p:nvPicPr>
          <p:blipFill>
            <a:blip r:embed="rId4"/>
            <a:srcRect/>
            <a:stretch>
              <a:fillRect/>
            </a:stretch>
          </p:blipFill>
          <p:spPr bwMode="auto">
            <a:xfrm>
              <a:off x="7812360" y="4508792"/>
              <a:ext cx="514095" cy="536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cxnSp>
        <p:nvCxnSpPr>
          <p:cNvPr id="19" name="Straight Connector 18">
            <a:extLst>
              <a:ext uri="{FF2B5EF4-FFF2-40B4-BE49-F238E27FC236}">
                <a16:creationId xmlns:a16="http://schemas.microsoft.com/office/drawing/2014/main" id="{1B2D0B82-5FAD-4F4B-992A-D3113B9347D4}"/>
              </a:ext>
            </a:extLst>
          </p:cNvPr>
          <p:cNvCxnSpPr/>
          <p:nvPr/>
        </p:nvCxnSpPr>
        <p:spPr>
          <a:xfrm>
            <a:off x="2119313" y="15081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0668" name="Date Placeholder 1">
            <a:extLst>
              <a:ext uri="{FF2B5EF4-FFF2-40B4-BE49-F238E27FC236}">
                <a16:creationId xmlns:a16="http://schemas.microsoft.com/office/drawing/2014/main" id="{CFBC9DDB-9FDC-FC4B-9393-4011C044DC5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AD7CFBD-8EF1-5F45-AC15-093DB1CA16D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0669" name="Footer Placeholder 2">
            <a:extLst>
              <a:ext uri="{FF2B5EF4-FFF2-40B4-BE49-F238E27FC236}">
                <a16:creationId xmlns:a16="http://schemas.microsoft.com/office/drawing/2014/main" id="{EC11C0DA-8E2D-724F-9746-88B65E84DA4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0670" name="Slide Number Placeholder 3">
            <a:extLst>
              <a:ext uri="{FF2B5EF4-FFF2-40B4-BE49-F238E27FC236}">
                <a16:creationId xmlns:a16="http://schemas.microsoft.com/office/drawing/2014/main" id="{B9D6CC35-FF0C-BA40-AB48-5E341A94DDE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DC7BBA5-597A-DB47-91C4-4534B379EEEE}" type="slidenum">
              <a:rPr lang="en-US" altLang="vi-VN" smtClean="0">
                <a:solidFill>
                  <a:srgbClr val="1F5281"/>
                </a:solidFill>
                <a:latin typeface="Arial" panose="020B0604020202020204" pitchFamily="34" charset="0"/>
              </a:rPr>
              <a:pPr algn="ctr"/>
              <a:t>34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95047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FA0656F-3A6C-5743-9939-ABFD4883CC3C}"/>
              </a:ext>
            </a:extLst>
          </p:cNvPr>
          <p:cNvSpPr>
            <a:spLocks noChangeArrowheads="1"/>
          </p:cNvSpPr>
          <p:nvPr/>
        </p:nvSpPr>
        <p:spPr bwMode="auto">
          <a:xfrm>
            <a:off x="7813675" y="2325688"/>
            <a:ext cx="4065588" cy="2943225"/>
          </a:xfrm>
          <a:prstGeom prst="rect">
            <a:avLst/>
          </a:prstGeom>
          <a:noFill/>
          <a:ln w="9525">
            <a:noFill/>
            <a:miter lim="800000"/>
            <a:headEnd/>
            <a:tailEnd/>
          </a:ln>
          <a:effectLst/>
        </p:spPr>
        <p:txBody>
          <a:bodyPr/>
          <a:lstStyle/>
          <a:p>
            <a:pPr marL="342900" indent="-342900">
              <a:spcBef>
                <a:spcPct val="20000"/>
              </a:spcBef>
              <a:buClr>
                <a:srgbClr val="5B8800"/>
              </a:buClr>
              <a:buSzPct val="65000"/>
              <a:buFont typeface="Wingdings" pitchFamily="2" charset="2"/>
              <a:buChar char="n"/>
              <a:defRPr/>
            </a:pPr>
            <a:r>
              <a:rPr lang="vi-VN" sz="4000" i="1" kern="0" dirty="0">
                <a:solidFill>
                  <a:srgbClr val="FF3300"/>
                </a:solidFill>
                <a:latin typeface="Times New Roman" panose="02020603050405020304" pitchFamily="18" charset="0"/>
                <a:ea typeface="SimSun" panose="02010600030101010101" pitchFamily="2" charset="-122"/>
                <a:cs typeface="Arial"/>
              </a:rPr>
              <a:t>Chuyển dịch vị trí của vật thể trong không gian</a:t>
            </a:r>
          </a:p>
        </p:txBody>
      </p:sp>
      <p:grpSp>
        <p:nvGrpSpPr>
          <p:cNvPr id="71682" name="Group 4">
            <a:extLst>
              <a:ext uri="{FF2B5EF4-FFF2-40B4-BE49-F238E27FC236}">
                <a16:creationId xmlns:a16="http://schemas.microsoft.com/office/drawing/2014/main" id="{392012C2-FD4C-1641-959D-30297BF31AB1}"/>
              </a:ext>
            </a:extLst>
          </p:cNvPr>
          <p:cNvGrpSpPr>
            <a:grpSpLocks/>
          </p:cNvGrpSpPr>
          <p:nvPr/>
        </p:nvGrpSpPr>
        <p:grpSpPr bwMode="auto">
          <a:xfrm>
            <a:off x="744538" y="3141663"/>
            <a:ext cx="3371850" cy="2743200"/>
            <a:chOff x="394" y="2256"/>
            <a:chExt cx="1670" cy="1728"/>
          </a:xfrm>
        </p:grpSpPr>
        <p:pic>
          <p:nvPicPr>
            <p:cNvPr id="71694" name="Picture 5" descr="地球公转">
              <a:extLst>
                <a:ext uri="{FF2B5EF4-FFF2-40B4-BE49-F238E27FC236}">
                  <a16:creationId xmlns:a16="http://schemas.microsoft.com/office/drawing/2014/main" id="{ADF7554F-51C6-004C-A284-424DA6ED4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507" t="20383" r="6017" b="3185"/>
            <a:stretch>
              <a:fillRect/>
            </a:stretch>
          </p:blipFill>
          <p:spPr bwMode="auto">
            <a:xfrm>
              <a:off x="394" y="2256"/>
              <a:ext cx="1670" cy="1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6">
              <a:extLst>
                <a:ext uri="{FF2B5EF4-FFF2-40B4-BE49-F238E27FC236}">
                  <a16:creationId xmlns:a16="http://schemas.microsoft.com/office/drawing/2014/main" id="{0D048CB4-60C0-DC42-B367-9C2C2FE1994E}"/>
                </a:ext>
              </a:extLst>
            </p:cNvPr>
            <p:cNvSpPr txBox="1">
              <a:spLocks noChangeArrowheads="1"/>
            </p:cNvSpPr>
            <p:nvPr/>
          </p:nvSpPr>
          <p:spPr bwMode="auto">
            <a:xfrm>
              <a:off x="1104" y="3648"/>
              <a:ext cx="912" cy="288"/>
            </a:xfrm>
            <a:prstGeom prst="rect">
              <a:avLst/>
            </a:prstGeom>
            <a:noFill/>
            <a:ln>
              <a:noFill/>
            </a:ln>
            <a:effectLst>
              <a:outerShdw dist="35921" dir="2700000" algn="ctr" rotWithShape="0">
                <a:srgbClr val="C0BC94"/>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spcBef>
                  <a:spcPct val="50000"/>
                </a:spcBef>
                <a:defRPr/>
              </a:pPr>
              <a:endParaRPr kumimoji="1" lang="en-US" sz="2400" kern="0">
                <a:solidFill>
                  <a:srgbClr val="FFFF00"/>
                </a:solidFill>
                <a:ea typeface="SimHei" panose="02010609060101010101" pitchFamily="49" charset="-122"/>
                <a:cs typeface="Arial"/>
              </a:endParaRPr>
            </a:p>
          </p:txBody>
        </p:sp>
      </p:grpSp>
      <p:pic>
        <p:nvPicPr>
          <p:cNvPr id="71683" name="Picture 7" descr="duaxedap">
            <a:extLst>
              <a:ext uri="{FF2B5EF4-FFF2-40B4-BE49-F238E27FC236}">
                <a16:creationId xmlns:a16="http://schemas.microsoft.com/office/drawing/2014/main" id="{93FDCF00-A02B-1349-8BB1-1B6D0200D2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87863" y="4365625"/>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8" descr="Earth-16-june">
            <a:extLst>
              <a:ext uri="{FF2B5EF4-FFF2-40B4-BE49-F238E27FC236}">
                <a16:creationId xmlns:a16="http://schemas.microsoft.com/office/drawing/2014/main" id="{44F6FF98-6D54-E448-B782-9665727EA4F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2738" y="3644900"/>
            <a:ext cx="14382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9" descr="74">
            <a:extLst>
              <a:ext uri="{FF2B5EF4-FFF2-40B4-BE49-F238E27FC236}">
                <a16:creationId xmlns:a16="http://schemas.microsoft.com/office/drawing/2014/main" id="{9FA74DE6-6910-4948-B74B-AE53406A088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88088" y="3933825"/>
            <a:ext cx="14605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10" descr="AG00174_">
            <a:extLst>
              <a:ext uri="{FF2B5EF4-FFF2-40B4-BE49-F238E27FC236}">
                <a16:creationId xmlns:a16="http://schemas.microsoft.com/office/drawing/2014/main" id="{22F6FEE2-47C6-B840-9BA2-A48AD06B8F0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064125" y="2420938"/>
            <a:ext cx="18018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a:extLst>
              <a:ext uri="{FF2B5EF4-FFF2-40B4-BE49-F238E27FC236}">
                <a16:creationId xmlns:a16="http://schemas.microsoft.com/office/drawing/2014/main" id="{1E2D79F9-3F3C-CD4E-A2C9-FB23032119F6}"/>
              </a:ext>
            </a:extLst>
          </p:cNvPr>
          <p:cNvSpPr txBox="1">
            <a:spLocks noChangeArrowheads="1"/>
          </p:cNvSpPr>
          <p:nvPr/>
        </p:nvSpPr>
        <p:spPr bwMode="auto">
          <a:xfrm>
            <a:off x="1103313" y="2492375"/>
            <a:ext cx="2701925" cy="5889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defRPr/>
            </a:pPr>
            <a:r>
              <a:rPr lang="vi-VN" sz="3200" b="0" kern="0">
                <a:solidFill>
                  <a:srgbClr val="000000"/>
                </a:solidFill>
                <a:latin typeface="Arial" panose="020B0604020202020204" pitchFamily="34" charset="0"/>
                <a:cs typeface="Arial"/>
              </a:rPr>
              <a:t>F = G.m</a:t>
            </a:r>
            <a:r>
              <a:rPr lang="vi-VN" sz="3200" b="0" kern="0" baseline="-25000">
                <a:solidFill>
                  <a:srgbClr val="000000"/>
                </a:solidFill>
                <a:latin typeface="Arial" panose="020B0604020202020204" pitchFamily="34" charset="0"/>
                <a:cs typeface="Arial"/>
              </a:rPr>
              <a:t>1</a:t>
            </a:r>
            <a:r>
              <a:rPr lang="vi-VN" sz="3200" b="0" kern="0">
                <a:solidFill>
                  <a:srgbClr val="000000"/>
                </a:solidFill>
                <a:latin typeface="Arial" panose="020B0604020202020204" pitchFamily="34" charset="0"/>
                <a:cs typeface="Arial"/>
              </a:rPr>
              <a:t>m</a:t>
            </a:r>
            <a:r>
              <a:rPr lang="vi-VN" sz="3200" b="0" kern="0" baseline="-25000">
                <a:solidFill>
                  <a:srgbClr val="000000"/>
                </a:solidFill>
                <a:latin typeface="Arial" panose="020B0604020202020204" pitchFamily="34" charset="0"/>
                <a:cs typeface="Arial"/>
              </a:rPr>
              <a:t>2</a:t>
            </a:r>
            <a:r>
              <a:rPr lang="vi-VN" sz="3200" b="0" kern="0">
                <a:solidFill>
                  <a:srgbClr val="000000"/>
                </a:solidFill>
                <a:latin typeface="Arial" panose="020B0604020202020204" pitchFamily="34" charset="0"/>
                <a:cs typeface="Arial"/>
              </a:rPr>
              <a:t>/r</a:t>
            </a:r>
            <a:r>
              <a:rPr lang="vi-VN" sz="3200" b="0" kern="0" baseline="30000">
                <a:solidFill>
                  <a:srgbClr val="000000"/>
                </a:solidFill>
                <a:latin typeface="Arial" panose="020B0604020202020204" pitchFamily="34" charset="0"/>
                <a:cs typeface="Arial"/>
              </a:rPr>
              <a:t>2</a:t>
            </a:r>
            <a:endParaRPr lang="vi-VN" sz="3200" b="0" kern="0">
              <a:solidFill>
                <a:srgbClr val="000000"/>
              </a:solidFill>
              <a:latin typeface="Arial" panose="020B0604020202020204" pitchFamily="34" charset="0"/>
              <a:cs typeface="Arial"/>
            </a:endParaRPr>
          </a:p>
        </p:txBody>
      </p:sp>
      <p:sp>
        <p:nvSpPr>
          <p:cNvPr id="71688" name="WordArt 13">
            <a:extLst>
              <a:ext uri="{FF2B5EF4-FFF2-40B4-BE49-F238E27FC236}">
                <a16:creationId xmlns:a16="http://schemas.microsoft.com/office/drawing/2014/main" id="{94437A7E-4E79-A549-B8E9-3FCCD4A306C8}"/>
              </a:ext>
            </a:extLst>
          </p:cNvPr>
          <p:cNvSpPr>
            <a:spLocks noChangeArrowheads="1" noChangeShapeType="1" noTextEdit="1"/>
          </p:cNvSpPr>
          <p:nvPr/>
        </p:nvSpPr>
        <p:spPr bwMode="auto">
          <a:xfrm>
            <a:off x="4114800" y="1589088"/>
            <a:ext cx="3816350" cy="309562"/>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0000"/>
                </a:solidFill>
                <a:latin typeface="Arial Đen"/>
              </a:rPr>
              <a:t>VẬN ĐỘNG CƠ HỌC</a:t>
            </a:r>
          </a:p>
        </p:txBody>
      </p:sp>
      <p:sp>
        <p:nvSpPr>
          <p:cNvPr id="15" name="TextBox 11">
            <a:extLst>
              <a:ext uri="{FF2B5EF4-FFF2-40B4-BE49-F238E27FC236}">
                <a16:creationId xmlns:a16="http://schemas.microsoft.com/office/drawing/2014/main" id="{FCE8A90E-2B5D-B34D-B93C-B5A3D7AC487C}"/>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i="1" kern="0" dirty="0" err="1">
                <a:solidFill>
                  <a:srgbClr val="000000"/>
                </a:solidFill>
              </a:rPr>
              <a:t>Các</a:t>
            </a:r>
            <a:r>
              <a:rPr lang="en-US" i="1" kern="0" dirty="0">
                <a:solidFill>
                  <a:srgbClr val="000000"/>
                </a:solidFill>
              </a:rPr>
              <a:t> </a:t>
            </a:r>
            <a:r>
              <a:rPr lang="en-US" i="1" kern="0" dirty="0" err="1">
                <a:solidFill>
                  <a:srgbClr val="000000"/>
                </a:solidFill>
              </a:rPr>
              <a:t>hình</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cxnSp>
        <p:nvCxnSpPr>
          <p:cNvPr id="16" name="Straight Connector 15">
            <a:extLst>
              <a:ext uri="{FF2B5EF4-FFF2-40B4-BE49-F238E27FC236}">
                <a16:creationId xmlns:a16="http://schemas.microsoft.com/office/drawing/2014/main" id="{E0C10050-C894-9D4C-AAAF-A781761D5EB7}"/>
              </a:ext>
            </a:extLst>
          </p:cNvPr>
          <p:cNvCxnSpPr/>
          <p:nvPr/>
        </p:nvCxnSpPr>
        <p:spPr>
          <a:xfrm>
            <a:off x="209550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1691" name="Date Placeholder 1">
            <a:extLst>
              <a:ext uri="{FF2B5EF4-FFF2-40B4-BE49-F238E27FC236}">
                <a16:creationId xmlns:a16="http://schemas.microsoft.com/office/drawing/2014/main" id="{D0F4271C-1A82-A945-817E-83F4DD5783E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00A81E3-9175-F445-8255-5C0EA5C6F4E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1692" name="Footer Placeholder 2">
            <a:extLst>
              <a:ext uri="{FF2B5EF4-FFF2-40B4-BE49-F238E27FC236}">
                <a16:creationId xmlns:a16="http://schemas.microsoft.com/office/drawing/2014/main" id="{541A78C3-7145-364B-83E7-C739EA0B060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1693" name="Slide Number Placeholder 3">
            <a:extLst>
              <a:ext uri="{FF2B5EF4-FFF2-40B4-BE49-F238E27FC236}">
                <a16:creationId xmlns:a16="http://schemas.microsoft.com/office/drawing/2014/main" id="{5B741A4B-6384-994C-A6C1-52DB7B8F7BF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AF61133-3FCF-B545-99C7-EB09595B90CF}" type="slidenum">
              <a:rPr lang="en-US" altLang="vi-VN" smtClean="0">
                <a:solidFill>
                  <a:srgbClr val="1F5281"/>
                </a:solidFill>
                <a:latin typeface="Arial" panose="020B0604020202020204" pitchFamily="34" charset="0"/>
              </a:rPr>
              <a:pPr algn="ctr"/>
              <a:t>35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5685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62C690EC-65F6-A540-868B-62B407B82FB9}"/>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i="1" kern="0" dirty="0" err="1">
                <a:solidFill>
                  <a:srgbClr val="000000"/>
                </a:solidFill>
              </a:rPr>
              <a:t>Các</a:t>
            </a:r>
            <a:r>
              <a:rPr lang="en-US" i="1" kern="0" dirty="0">
                <a:solidFill>
                  <a:srgbClr val="000000"/>
                </a:solidFill>
              </a:rPr>
              <a:t> </a:t>
            </a:r>
            <a:r>
              <a:rPr lang="en-US" i="1" kern="0" dirty="0" err="1">
                <a:solidFill>
                  <a:srgbClr val="000000"/>
                </a:solidFill>
              </a:rPr>
              <a:t>hình</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sp>
        <p:nvSpPr>
          <p:cNvPr id="72706" name="WordArt 2">
            <a:extLst>
              <a:ext uri="{FF2B5EF4-FFF2-40B4-BE49-F238E27FC236}">
                <a16:creationId xmlns:a16="http://schemas.microsoft.com/office/drawing/2014/main" id="{8E63A7C8-5551-DE4F-AB0D-346621E77104}"/>
              </a:ext>
            </a:extLst>
          </p:cNvPr>
          <p:cNvSpPr>
            <a:spLocks noChangeArrowheads="1" noChangeShapeType="1" noTextEdit="1"/>
          </p:cNvSpPr>
          <p:nvPr/>
        </p:nvSpPr>
        <p:spPr bwMode="auto">
          <a:xfrm>
            <a:off x="511175" y="1681163"/>
            <a:ext cx="3527425" cy="309562"/>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0000"/>
                </a:solidFill>
                <a:latin typeface="Arial Đen"/>
              </a:rPr>
              <a:t>VẬN ĐỘNG VẬT LÝ</a:t>
            </a:r>
          </a:p>
        </p:txBody>
      </p:sp>
      <p:grpSp>
        <p:nvGrpSpPr>
          <p:cNvPr id="72707" name="Group 16">
            <a:extLst>
              <a:ext uri="{FF2B5EF4-FFF2-40B4-BE49-F238E27FC236}">
                <a16:creationId xmlns:a16="http://schemas.microsoft.com/office/drawing/2014/main" id="{0A851D1C-920C-ED44-820F-FC05EAE0684D}"/>
              </a:ext>
            </a:extLst>
          </p:cNvPr>
          <p:cNvGrpSpPr>
            <a:grpSpLocks/>
          </p:cNvGrpSpPr>
          <p:nvPr/>
        </p:nvGrpSpPr>
        <p:grpSpPr bwMode="auto">
          <a:xfrm>
            <a:off x="4549775" y="1681163"/>
            <a:ext cx="6921500" cy="4195762"/>
            <a:chOff x="405606" y="3250406"/>
            <a:chExt cx="7867333" cy="3188494"/>
          </a:xfrm>
        </p:grpSpPr>
        <p:pic>
          <p:nvPicPr>
            <p:cNvPr id="72713" name="Picture 3" descr="大爆炸">
              <a:extLst>
                <a:ext uri="{FF2B5EF4-FFF2-40B4-BE49-F238E27FC236}">
                  <a16:creationId xmlns:a16="http://schemas.microsoft.com/office/drawing/2014/main" id="{2C7335AE-186E-2A48-B4F2-2AF3549C3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5" r="1755"/>
            <a:stretch>
              <a:fillRect/>
            </a:stretch>
          </p:blipFill>
          <p:spPr bwMode="auto">
            <a:xfrm>
              <a:off x="6732588" y="3933825"/>
              <a:ext cx="1514475" cy="1092200"/>
            </a:xfrm>
            <a:prstGeom prst="rect">
              <a:avLst/>
            </a:prstGeom>
            <a:noFill/>
            <a:ln w="9525">
              <a:solidFill>
                <a:srgbClr val="827F4C"/>
              </a:solidFill>
              <a:miter lim="800000"/>
              <a:headEnd/>
              <a:tailEnd/>
            </a:ln>
            <a:extLst>
              <a:ext uri="{909E8E84-426E-40DD-AFC4-6F175D3DCCD1}">
                <a14:hiddenFill xmlns:a14="http://schemas.microsoft.com/office/drawing/2010/main">
                  <a:solidFill>
                    <a:srgbClr val="FFFFFF"/>
                  </a:solidFill>
                </a14:hiddenFill>
              </a:ext>
            </a:extLst>
          </p:spPr>
        </p:pic>
        <p:pic>
          <p:nvPicPr>
            <p:cNvPr id="72714" name="Picture 4" descr="Dotsbani">
              <a:extLst>
                <a:ext uri="{FF2B5EF4-FFF2-40B4-BE49-F238E27FC236}">
                  <a16:creationId xmlns:a16="http://schemas.microsoft.com/office/drawing/2014/main" id="{8DD7E00B-8057-AB4B-A15B-C96BF1D330B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5589588"/>
              <a:ext cx="230505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a:extLst>
                <a:ext uri="{FF2B5EF4-FFF2-40B4-BE49-F238E27FC236}">
                  <a16:creationId xmlns:a16="http://schemas.microsoft.com/office/drawing/2014/main" id="{ACA1126E-CFE7-8B46-AC02-02BB874176CE}"/>
                </a:ext>
              </a:extLst>
            </p:cNvPr>
            <p:cNvSpPr txBox="1">
              <a:spLocks noChangeArrowheads="1"/>
            </p:cNvSpPr>
            <p:nvPr/>
          </p:nvSpPr>
          <p:spPr bwMode="auto">
            <a:xfrm>
              <a:off x="6589402" y="3250406"/>
              <a:ext cx="1683537" cy="52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defRPr/>
              </a:pPr>
              <a:r>
                <a:rPr lang="vi-VN" b="0" kern="0">
                  <a:solidFill>
                    <a:srgbClr val="000000"/>
                  </a:solidFill>
                  <a:latin typeface="Arial" panose="020B0604020202020204" pitchFamily="34" charset="0"/>
                  <a:cs typeface="Arial"/>
                </a:rPr>
                <a:t>E = mc</a:t>
              </a:r>
              <a:r>
                <a:rPr lang="vi-VN" b="0" kern="0" baseline="30000">
                  <a:solidFill>
                    <a:srgbClr val="000000"/>
                  </a:solidFill>
                  <a:latin typeface="Arial" panose="020B0604020202020204" pitchFamily="34" charset="0"/>
                  <a:cs typeface="Arial"/>
                </a:rPr>
                <a:t>2</a:t>
              </a:r>
              <a:endParaRPr lang="vi-VN" b="0" kern="0">
                <a:solidFill>
                  <a:srgbClr val="000000"/>
                </a:solidFill>
                <a:latin typeface="Arial" panose="020B0604020202020204" pitchFamily="34" charset="0"/>
                <a:cs typeface="Arial"/>
              </a:endParaRPr>
            </a:p>
          </p:txBody>
        </p:sp>
        <p:pic>
          <p:nvPicPr>
            <p:cNvPr id="72716" name="Picture 7" descr="AG00337_">
              <a:extLst>
                <a:ext uri="{FF2B5EF4-FFF2-40B4-BE49-F238E27FC236}">
                  <a16:creationId xmlns:a16="http://schemas.microsoft.com/office/drawing/2014/main" id="{CF4DD71A-C3A6-B24F-9C31-2F7F0BB4A2E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15087" y="5445125"/>
              <a:ext cx="1357313"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9" descr="radiumdecaystoradon">
              <a:extLst>
                <a:ext uri="{FF2B5EF4-FFF2-40B4-BE49-F238E27FC236}">
                  <a16:creationId xmlns:a16="http://schemas.microsoft.com/office/drawing/2014/main" id="{225750B0-992C-E943-A23D-3FE559974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429000"/>
              <a:ext cx="29527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8" name="Text Box 10">
              <a:extLst>
                <a:ext uri="{FF2B5EF4-FFF2-40B4-BE49-F238E27FC236}">
                  <a16:creationId xmlns:a16="http://schemas.microsoft.com/office/drawing/2014/main" id="{A86E5FF4-21B7-4B40-961F-DA08034280B8}"/>
                </a:ext>
              </a:extLst>
            </p:cNvPr>
            <p:cNvSpPr txBox="1">
              <a:spLocks noChangeArrowheads="1"/>
            </p:cNvSpPr>
            <p:nvPr/>
          </p:nvSpPr>
          <p:spPr bwMode="auto">
            <a:xfrm>
              <a:off x="2989263" y="4797425"/>
              <a:ext cx="3600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400">
                  <a:solidFill>
                    <a:srgbClr val="000000"/>
                  </a:solidFill>
                  <a:latin typeface="Arial" panose="020B0604020202020204" pitchFamily="34" charset="0"/>
                  <a:ea typeface="SimSun" panose="02010600030101010101" pitchFamily="2" charset="-122"/>
                </a:rPr>
                <a:t>88Ra226   ======&gt; 86Rn222  + 2He4 </a:t>
              </a:r>
            </a:p>
          </p:txBody>
        </p:sp>
        <p:pic>
          <p:nvPicPr>
            <p:cNvPr id="72719" name="Picture 14">
              <a:extLst>
                <a:ext uri="{FF2B5EF4-FFF2-40B4-BE49-F238E27FC236}">
                  <a16:creationId xmlns:a16="http://schemas.microsoft.com/office/drawing/2014/main" id="{EBE97D8A-EFE5-8A43-86CE-C15A583CC4C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06" y="3299660"/>
              <a:ext cx="2619375" cy="313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1">
            <a:extLst>
              <a:ext uri="{FF2B5EF4-FFF2-40B4-BE49-F238E27FC236}">
                <a16:creationId xmlns:a16="http://schemas.microsoft.com/office/drawing/2014/main" id="{F21C6EA2-7C00-8544-A51A-E8640BE95EDC}"/>
              </a:ext>
            </a:extLst>
          </p:cNvPr>
          <p:cNvSpPr txBox="1">
            <a:spLocks noChangeArrowheads="1"/>
          </p:cNvSpPr>
          <p:nvPr/>
        </p:nvSpPr>
        <p:spPr bwMode="auto">
          <a:xfrm>
            <a:off x="287338" y="2736850"/>
            <a:ext cx="4040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457200" indent="-457200" algn="ctr" eaLnBrk="1" hangingPunct="1">
              <a:buFont typeface="Wingdings" panose="05000000000000000000" pitchFamily="2" charset="2"/>
              <a:buChar char="ü"/>
              <a:defRPr/>
            </a:pPr>
            <a:r>
              <a:rPr lang="en-US" b="0" i="1" kern="0" dirty="0" err="1">
                <a:solidFill>
                  <a:srgbClr val="000000"/>
                </a:solidFill>
              </a:rPr>
              <a:t>Các</a:t>
            </a:r>
            <a:r>
              <a:rPr lang="en-US" b="0" i="1" kern="0" dirty="0">
                <a:solidFill>
                  <a:srgbClr val="000000"/>
                </a:solidFill>
              </a:rPr>
              <a:t> </a:t>
            </a:r>
            <a:r>
              <a:rPr lang="en-US" b="0" i="1" kern="0" dirty="0" err="1">
                <a:solidFill>
                  <a:srgbClr val="000000"/>
                </a:solidFill>
              </a:rPr>
              <a:t>quá</a:t>
            </a:r>
            <a:r>
              <a:rPr lang="en-US" b="0" i="1" kern="0" dirty="0">
                <a:solidFill>
                  <a:srgbClr val="000000"/>
                </a:solidFill>
              </a:rPr>
              <a:t> </a:t>
            </a:r>
            <a:r>
              <a:rPr lang="en-US" b="0" i="1" kern="0" dirty="0" err="1">
                <a:solidFill>
                  <a:srgbClr val="000000"/>
                </a:solidFill>
              </a:rPr>
              <a:t>trình</a:t>
            </a:r>
            <a:r>
              <a:rPr lang="en-US" b="0" i="1" kern="0" dirty="0">
                <a:solidFill>
                  <a:srgbClr val="000000"/>
                </a:solidFill>
              </a:rPr>
              <a:t> </a:t>
            </a:r>
            <a:r>
              <a:rPr lang="en-US" b="0" i="1" kern="0" dirty="0" err="1">
                <a:solidFill>
                  <a:srgbClr val="000000"/>
                </a:solidFill>
              </a:rPr>
              <a:t>biến</a:t>
            </a:r>
            <a:r>
              <a:rPr lang="en-US" b="0" i="1" kern="0" dirty="0">
                <a:solidFill>
                  <a:srgbClr val="000000"/>
                </a:solidFill>
              </a:rPr>
              <a:t> </a:t>
            </a:r>
            <a:r>
              <a:rPr lang="en-US" b="0" i="1" kern="0" dirty="0" err="1">
                <a:solidFill>
                  <a:srgbClr val="000000"/>
                </a:solidFill>
              </a:rPr>
              <a:t>đổi</a:t>
            </a:r>
            <a:r>
              <a:rPr lang="en-US" b="0" i="1" kern="0" dirty="0">
                <a:solidFill>
                  <a:srgbClr val="000000"/>
                </a:solidFill>
              </a:rPr>
              <a:t> </a:t>
            </a:r>
            <a:r>
              <a:rPr lang="en-US" b="0" i="1" kern="0" dirty="0" err="1">
                <a:solidFill>
                  <a:srgbClr val="000000"/>
                </a:solidFill>
              </a:rPr>
              <a:t>của</a:t>
            </a:r>
            <a:r>
              <a:rPr lang="en-US" b="0" i="1" kern="0" dirty="0">
                <a:solidFill>
                  <a:srgbClr val="000000"/>
                </a:solidFill>
              </a:rPr>
              <a:t> </a:t>
            </a:r>
            <a:r>
              <a:rPr lang="en-US" b="0" i="1" kern="0" dirty="0" err="1">
                <a:solidFill>
                  <a:srgbClr val="000000"/>
                </a:solidFill>
              </a:rPr>
              <a:t>nhiệt</a:t>
            </a:r>
            <a:r>
              <a:rPr lang="en-US" b="0" i="1" kern="0" dirty="0">
                <a:solidFill>
                  <a:srgbClr val="000000"/>
                </a:solidFill>
              </a:rPr>
              <a:t>, </a:t>
            </a:r>
            <a:r>
              <a:rPr lang="en-US" b="0" i="1" kern="0" dirty="0" err="1">
                <a:solidFill>
                  <a:srgbClr val="000000"/>
                </a:solidFill>
              </a:rPr>
              <a:t>điện</a:t>
            </a:r>
            <a:r>
              <a:rPr lang="en-US" b="0" i="1" kern="0" dirty="0">
                <a:solidFill>
                  <a:srgbClr val="000000"/>
                </a:solidFill>
              </a:rPr>
              <a:t>, </a:t>
            </a:r>
            <a:r>
              <a:rPr lang="en-US" b="0" i="1" kern="0" dirty="0" err="1">
                <a:solidFill>
                  <a:srgbClr val="000000"/>
                </a:solidFill>
              </a:rPr>
              <a:t>trường</a:t>
            </a:r>
            <a:r>
              <a:rPr lang="en-US" b="0" i="1" kern="0" dirty="0">
                <a:solidFill>
                  <a:srgbClr val="000000"/>
                </a:solidFill>
              </a:rPr>
              <a:t> </a:t>
            </a:r>
            <a:r>
              <a:rPr lang="en-US" b="0" i="1" kern="0" dirty="0" err="1">
                <a:solidFill>
                  <a:srgbClr val="000000"/>
                </a:solidFill>
              </a:rPr>
              <a:t>và</a:t>
            </a:r>
            <a:r>
              <a:rPr lang="en-US" b="0" i="1" kern="0" dirty="0">
                <a:solidFill>
                  <a:srgbClr val="000000"/>
                </a:solidFill>
              </a:rPr>
              <a:t> </a:t>
            </a:r>
            <a:r>
              <a:rPr lang="en-US" b="0" i="1" kern="0" dirty="0" err="1">
                <a:solidFill>
                  <a:srgbClr val="000000"/>
                </a:solidFill>
              </a:rPr>
              <a:t>các</a:t>
            </a:r>
            <a:r>
              <a:rPr lang="en-US" b="0" i="1" kern="0" dirty="0">
                <a:solidFill>
                  <a:srgbClr val="000000"/>
                </a:solidFill>
              </a:rPr>
              <a:t> </a:t>
            </a:r>
            <a:r>
              <a:rPr lang="en-US" b="0" i="1" kern="0" dirty="0" err="1">
                <a:solidFill>
                  <a:srgbClr val="000000"/>
                </a:solidFill>
              </a:rPr>
              <a:t>hạt</a:t>
            </a:r>
            <a:r>
              <a:rPr lang="en-US" b="0" i="1" kern="0" dirty="0">
                <a:solidFill>
                  <a:srgbClr val="000000"/>
                </a:solidFill>
              </a:rPr>
              <a:t> </a:t>
            </a:r>
            <a:r>
              <a:rPr lang="en-US" b="0" i="1" kern="0" dirty="0" err="1">
                <a:solidFill>
                  <a:srgbClr val="000000"/>
                </a:solidFill>
              </a:rPr>
              <a:t>cơ</a:t>
            </a:r>
            <a:r>
              <a:rPr lang="en-US" b="0" i="1" kern="0" dirty="0">
                <a:solidFill>
                  <a:srgbClr val="000000"/>
                </a:solidFill>
              </a:rPr>
              <a:t> </a:t>
            </a:r>
            <a:r>
              <a:rPr lang="en-US" b="0" i="1" kern="0" dirty="0" err="1">
                <a:solidFill>
                  <a:srgbClr val="000000"/>
                </a:solidFill>
              </a:rPr>
              <a:t>bản</a:t>
            </a:r>
            <a:r>
              <a:rPr lang="en-US" b="0" i="1" kern="0" dirty="0">
                <a:solidFill>
                  <a:srgbClr val="000000"/>
                </a:solidFill>
              </a:rPr>
              <a:t>… </a:t>
            </a:r>
          </a:p>
        </p:txBody>
      </p:sp>
      <p:cxnSp>
        <p:nvCxnSpPr>
          <p:cNvPr id="14" name="Straight Connector 13">
            <a:extLst>
              <a:ext uri="{FF2B5EF4-FFF2-40B4-BE49-F238E27FC236}">
                <a16:creationId xmlns:a16="http://schemas.microsoft.com/office/drawing/2014/main" id="{20D71647-A411-864E-9533-DF2C0454B7D1}"/>
              </a:ext>
            </a:extLst>
          </p:cNvPr>
          <p:cNvCxnSpPr/>
          <p:nvPr/>
        </p:nvCxnSpPr>
        <p:spPr>
          <a:xfrm>
            <a:off x="208438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2710" name="Date Placeholder 1">
            <a:extLst>
              <a:ext uri="{FF2B5EF4-FFF2-40B4-BE49-F238E27FC236}">
                <a16:creationId xmlns:a16="http://schemas.microsoft.com/office/drawing/2014/main" id="{0260812E-C236-0C47-92C3-23978F32BBE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191568A-DE9D-7C4C-B169-6036102573E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2711" name="Footer Placeholder 2">
            <a:extLst>
              <a:ext uri="{FF2B5EF4-FFF2-40B4-BE49-F238E27FC236}">
                <a16:creationId xmlns:a16="http://schemas.microsoft.com/office/drawing/2014/main" id="{57689AC2-95D4-B644-A2D5-C6471CE193F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2712" name="Slide Number Placeholder 3">
            <a:extLst>
              <a:ext uri="{FF2B5EF4-FFF2-40B4-BE49-F238E27FC236}">
                <a16:creationId xmlns:a16="http://schemas.microsoft.com/office/drawing/2014/main" id="{EBB16AF8-967E-CB44-A90F-739F91E4CED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10FC1B7-97A1-FE4F-855E-07044F167CF9}" type="slidenum">
              <a:rPr lang="en-US" altLang="vi-VN" smtClean="0">
                <a:solidFill>
                  <a:srgbClr val="1F5281"/>
                </a:solidFill>
                <a:latin typeface="Arial" panose="020B0604020202020204" pitchFamily="34" charset="0"/>
              </a:rPr>
              <a:pPr algn="ctr"/>
              <a:t>36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694532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F9B0932-F4A5-A84D-B9D2-586E4564F8C3}"/>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i="1" kern="0" dirty="0" err="1">
                <a:solidFill>
                  <a:srgbClr val="000000"/>
                </a:solidFill>
              </a:rPr>
              <a:t>Các</a:t>
            </a:r>
            <a:r>
              <a:rPr lang="en-US" i="1" kern="0" dirty="0">
                <a:solidFill>
                  <a:srgbClr val="000000"/>
                </a:solidFill>
              </a:rPr>
              <a:t> </a:t>
            </a:r>
            <a:r>
              <a:rPr lang="en-US" i="1" kern="0" dirty="0" err="1">
                <a:solidFill>
                  <a:srgbClr val="000000"/>
                </a:solidFill>
              </a:rPr>
              <a:t>hình</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pic>
        <p:nvPicPr>
          <p:cNvPr id="73730" name="Picture 3" descr="化学实验">
            <a:extLst>
              <a:ext uri="{FF2B5EF4-FFF2-40B4-BE49-F238E27FC236}">
                <a16:creationId xmlns:a16="http://schemas.microsoft.com/office/drawing/2014/main" id="{933718AF-1145-E340-A1FC-8C0121D47080}"/>
              </a:ext>
            </a:extLst>
          </p:cNvPr>
          <p:cNvPicPr>
            <a:picLocks noChangeAspect="1" noChangeArrowheads="1"/>
          </p:cNvPicPr>
          <p:nvPr/>
        </p:nvPicPr>
        <p:blipFill>
          <a:blip r:embed="rId2">
            <a:lum contrast="42000"/>
            <a:extLst>
              <a:ext uri="{28A0092B-C50C-407E-A947-70E740481C1C}">
                <a14:useLocalDpi xmlns:a14="http://schemas.microsoft.com/office/drawing/2010/main" val="0"/>
              </a:ext>
            </a:extLst>
          </a:blip>
          <a:srcRect/>
          <a:stretch>
            <a:fillRect/>
          </a:stretch>
        </p:blipFill>
        <p:spPr bwMode="auto">
          <a:xfrm>
            <a:off x="6335713" y="1201738"/>
            <a:ext cx="5273675" cy="34718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3731" name="Text Box 4">
            <a:extLst>
              <a:ext uri="{FF2B5EF4-FFF2-40B4-BE49-F238E27FC236}">
                <a16:creationId xmlns:a16="http://schemas.microsoft.com/office/drawing/2014/main" id="{3AF1A476-999F-4244-BE94-05852961134F}"/>
              </a:ext>
            </a:extLst>
          </p:cNvPr>
          <p:cNvSpPr txBox="1">
            <a:spLocks noChangeArrowheads="1"/>
          </p:cNvSpPr>
          <p:nvPr/>
        </p:nvSpPr>
        <p:spPr bwMode="auto">
          <a:xfrm>
            <a:off x="7231063" y="4943475"/>
            <a:ext cx="3840162"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vi-VN" sz="2400">
                <a:solidFill>
                  <a:srgbClr val="FF0000"/>
                </a:solidFill>
                <a:latin typeface="Arial" panose="020B0604020202020204" pitchFamily="34" charset="0"/>
                <a:ea typeface="SimSun" panose="02010600030101010101" pitchFamily="2" charset="-122"/>
              </a:rPr>
              <a:t>NaOH + HCl = NaCl + H</a:t>
            </a:r>
            <a:r>
              <a:rPr lang="vi-VN" altLang="vi-VN" sz="2400" baseline="-25000">
                <a:solidFill>
                  <a:srgbClr val="FF0000"/>
                </a:solidFill>
                <a:latin typeface="Arial" panose="020B0604020202020204" pitchFamily="34" charset="0"/>
                <a:ea typeface="SimSun" panose="02010600030101010101" pitchFamily="2" charset="-122"/>
              </a:rPr>
              <a:t>2</a:t>
            </a:r>
            <a:r>
              <a:rPr lang="vi-VN" altLang="vi-VN" sz="2400">
                <a:solidFill>
                  <a:srgbClr val="FF0000"/>
                </a:solidFill>
                <a:latin typeface="Arial" panose="020B0604020202020204" pitchFamily="34" charset="0"/>
                <a:ea typeface="SimSun" panose="02010600030101010101" pitchFamily="2" charset="-122"/>
              </a:rPr>
              <a:t>O</a:t>
            </a:r>
          </a:p>
        </p:txBody>
      </p:sp>
      <p:sp>
        <p:nvSpPr>
          <p:cNvPr id="73732" name="Text Box 5">
            <a:extLst>
              <a:ext uri="{FF2B5EF4-FFF2-40B4-BE49-F238E27FC236}">
                <a16:creationId xmlns:a16="http://schemas.microsoft.com/office/drawing/2014/main" id="{D90DE431-2745-0E42-AA58-CE8AD920CEF2}"/>
              </a:ext>
            </a:extLst>
          </p:cNvPr>
          <p:cNvSpPr txBox="1">
            <a:spLocks noChangeArrowheads="1"/>
          </p:cNvSpPr>
          <p:nvPr/>
        </p:nvSpPr>
        <p:spPr bwMode="auto">
          <a:xfrm>
            <a:off x="7235825" y="5788025"/>
            <a:ext cx="3835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vi-VN" sz="2400">
                <a:solidFill>
                  <a:srgbClr val="FF0000"/>
                </a:solidFill>
                <a:latin typeface="Arial" panose="020B0604020202020204" pitchFamily="34" charset="0"/>
                <a:ea typeface="SimSun" panose="02010600030101010101" pitchFamily="2" charset="-122"/>
              </a:rPr>
              <a:t>Fe + H</a:t>
            </a:r>
            <a:r>
              <a:rPr lang="vi-VN" altLang="vi-VN" sz="2400" baseline="-25000">
                <a:solidFill>
                  <a:srgbClr val="FF0000"/>
                </a:solidFill>
                <a:latin typeface="Arial" panose="020B0604020202020204" pitchFamily="34" charset="0"/>
                <a:ea typeface="SimSun" panose="02010600030101010101" pitchFamily="2" charset="-122"/>
              </a:rPr>
              <a:t>2</a:t>
            </a:r>
            <a:r>
              <a:rPr lang="vi-VN" altLang="vi-VN" sz="2400">
                <a:solidFill>
                  <a:srgbClr val="FF0000"/>
                </a:solidFill>
                <a:latin typeface="Arial" panose="020B0604020202020204" pitchFamily="34" charset="0"/>
                <a:ea typeface="SimSun" panose="02010600030101010101" pitchFamily="2" charset="-122"/>
              </a:rPr>
              <a:t>SO</a:t>
            </a:r>
            <a:r>
              <a:rPr lang="vi-VN" altLang="vi-VN" sz="2400" baseline="-25000">
                <a:solidFill>
                  <a:srgbClr val="FF0000"/>
                </a:solidFill>
                <a:latin typeface="Arial" panose="020B0604020202020204" pitchFamily="34" charset="0"/>
                <a:ea typeface="SimSun" panose="02010600030101010101" pitchFamily="2" charset="-122"/>
              </a:rPr>
              <a:t>4</a:t>
            </a:r>
            <a:r>
              <a:rPr lang="vi-VN" altLang="vi-VN" sz="2400">
                <a:solidFill>
                  <a:srgbClr val="FF0000"/>
                </a:solidFill>
                <a:latin typeface="Arial" panose="020B0604020202020204" pitchFamily="34" charset="0"/>
                <a:ea typeface="SimSun" panose="02010600030101010101" pitchFamily="2" charset="-122"/>
              </a:rPr>
              <a:t> = FeSO</a:t>
            </a:r>
            <a:r>
              <a:rPr lang="vi-VN" altLang="vi-VN" sz="2400" baseline="-25000">
                <a:solidFill>
                  <a:srgbClr val="FF0000"/>
                </a:solidFill>
                <a:latin typeface="Arial" panose="020B0604020202020204" pitchFamily="34" charset="0"/>
                <a:ea typeface="SimSun" panose="02010600030101010101" pitchFamily="2" charset="-122"/>
              </a:rPr>
              <a:t>4 </a:t>
            </a:r>
            <a:r>
              <a:rPr lang="vi-VN" altLang="vi-VN" sz="2400">
                <a:solidFill>
                  <a:srgbClr val="FF0000"/>
                </a:solidFill>
                <a:latin typeface="Arial" panose="020B0604020202020204" pitchFamily="34" charset="0"/>
                <a:ea typeface="SimSun" panose="02010600030101010101" pitchFamily="2" charset="-122"/>
              </a:rPr>
              <a:t>+ H</a:t>
            </a:r>
            <a:r>
              <a:rPr lang="vi-VN" altLang="vi-VN" sz="2400" baseline="-25000">
                <a:solidFill>
                  <a:srgbClr val="FF0000"/>
                </a:solidFill>
                <a:latin typeface="Arial" panose="020B0604020202020204" pitchFamily="34" charset="0"/>
                <a:ea typeface="SimSun" panose="02010600030101010101" pitchFamily="2" charset="-122"/>
              </a:rPr>
              <a:t>2</a:t>
            </a:r>
            <a:endParaRPr lang="vi-VN" altLang="vi-VN" sz="2400">
              <a:solidFill>
                <a:srgbClr val="FF0000"/>
              </a:solidFill>
              <a:latin typeface="Arial" panose="020B0604020202020204" pitchFamily="34" charset="0"/>
              <a:ea typeface="SimSun" panose="02010600030101010101" pitchFamily="2" charset="-122"/>
            </a:endParaRPr>
          </a:p>
        </p:txBody>
      </p:sp>
      <p:sp>
        <p:nvSpPr>
          <p:cNvPr id="10" name="TextBox 11">
            <a:extLst>
              <a:ext uri="{FF2B5EF4-FFF2-40B4-BE49-F238E27FC236}">
                <a16:creationId xmlns:a16="http://schemas.microsoft.com/office/drawing/2014/main" id="{2DEFD09E-5CC2-EE43-A660-7E51359CC6E3}"/>
              </a:ext>
            </a:extLst>
          </p:cNvPr>
          <p:cNvSpPr txBox="1">
            <a:spLocks noChangeArrowheads="1"/>
          </p:cNvSpPr>
          <p:nvPr/>
        </p:nvSpPr>
        <p:spPr bwMode="auto">
          <a:xfrm>
            <a:off x="817563" y="3148013"/>
            <a:ext cx="45434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457200" indent="-457200" algn="ctr" eaLnBrk="1" hangingPunct="1">
              <a:buFont typeface="Wingdings" panose="05000000000000000000" pitchFamily="2" charset="2"/>
              <a:buChar char="ü"/>
              <a:defRPr/>
            </a:pPr>
            <a:r>
              <a:rPr lang="en-US" sz="3200" b="0" kern="0" dirty="0" err="1">
                <a:solidFill>
                  <a:srgbClr val="000000"/>
                </a:solidFill>
              </a:rPr>
              <a:t>Sự</a:t>
            </a:r>
            <a:r>
              <a:rPr lang="en-US" sz="3200" b="0" kern="0" dirty="0">
                <a:solidFill>
                  <a:srgbClr val="000000"/>
                </a:solidFill>
              </a:rPr>
              <a:t> </a:t>
            </a:r>
            <a:r>
              <a:rPr lang="en-US" sz="3200" b="0" kern="0" dirty="0" err="1">
                <a:solidFill>
                  <a:srgbClr val="000000"/>
                </a:solidFill>
              </a:rPr>
              <a:t>biến</a:t>
            </a:r>
            <a:r>
              <a:rPr lang="en-US" sz="3200" b="0" kern="0" dirty="0">
                <a:solidFill>
                  <a:srgbClr val="000000"/>
                </a:solidFill>
              </a:rPr>
              <a:t> </a:t>
            </a:r>
            <a:r>
              <a:rPr lang="en-US" sz="3200" b="0" kern="0" dirty="0" err="1">
                <a:solidFill>
                  <a:srgbClr val="000000"/>
                </a:solidFill>
              </a:rPr>
              <a:t>đổi</a:t>
            </a:r>
            <a:r>
              <a:rPr lang="en-US" sz="3200" b="0" kern="0" dirty="0">
                <a:solidFill>
                  <a:srgbClr val="000000"/>
                </a:solidFill>
              </a:rPr>
              <a:t> </a:t>
            </a:r>
            <a:r>
              <a:rPr lang="en-US" sz="3200" b="0" kern="0" dirty="0" err="1">
                <a:solidFill>
                  <a:srgbClr val="000000"/>
                </a:solidFill>
              </a:rPr>
              <a:t>các</a:t>
            </a:r>
            <a:r>
              <a:rPr lang="en-US" sz="3200" b="0" kern="0" dirty="0">
                <a:solidFill>
                  <a:srgbClr val="000000"/>
                </a:solidFill>
              </a:rPr>
              <a:t> </a:t>
            </a:r>
            <a:r>
              <a:rPr lang="en-US" sz="3200" b="0" kern="0" dirty="0" err="1">
                <a:solidFill>
                  <a:srgbClr val="000000"/>
                </a:solidFill>
              </a:rPr>
              <a:t>chất</a:t>
            </a:r>
            <a:r>
              <a:rPr lang="en-US" sz="3200" b="0" kern="0" dirty="0">
                <a:solidFill>
                  <a:srgbClr val="000000"/>
                </a:solidFill>
              </a:rPr>
              <a:t> </a:t>
            </a:r>
            <a:r>
              <a:rPr lang="en-US" sz="3200" b="0" kern="0" dirty="0" err="1">
                <a:solidFill>
                  <a:srgbClr val="000000"/>
                </a:solidFill>
              </a:rPr>
              <a:t>vô</a:t>
            </a:r>
            <a:r>
              <a:rPr lang="en-US" sz="3200" b="0" kern="0" dirty="0">
                <a:solidFill>
                  <a:srgbClr val="000000"/>
                </a:solidFill>
              </a:rPr>
              <a:t> </a:t>
            </a:r>
            <a:r>
              <a:rPr lang="en-US" sz="3200" b="0" kern="0" dirty="0" err="1">
                <a:solidFill>
                  <a:srgbClr val="000000"/>
                </a:solidFill>
              </a:rPr>
              <a:t>cơ</a:t>
            </a:r>
            <a:r>
              <a:rPr lang="en-US" sz="3200" b="0" kern="0" dirty="0">
                <a:solidFill>
                  <a:srgbClr val="000000"/>
                </a:solidFill>
              </a:rPr>
              <a:t> </a:t>
            </a:r>
            <a:r>
              <a:rPr lang="en-US" sz="3200" b="0" kern="0" dirty="0" err="1">
                <a:solidFill>
                  <a:srgbClr val="000000"/>
                </a:solidFill>
              </a:rPr>
              <a:t>và</a:t>
            </a:r>
            <a:r>
              <a:rPr lang="en-US" sz="3200" b="0" kern="0" dirty="0">
                <a:solidFill>
                  <a:srgbClr val="000000"/>
                </a:solidFill>
              </a:rPr>
              <a:t> </a:t>
            </a:r>
            <a:r>
              <a:rPr lang="en-US" sz="3200" b="0" kern="0" dirty="0" err="1">
                <a:solidFill>
                  <a:srgbClr val="000000"/>
                </a:solidFill>
              </a:rPr>
              <a:t>hữu</a:t>
            </a:r>
            <a:r>
              <a:rPr lang="en-US" sz="3200" b="0" kern="0" dirty="0">
                <a:solidFill>
                  <a:srgbClr val="000000"/>
                </a:solidFill>
              </a:rPr>
              <a:t> </a:t>
            </a:r>
            <a:r>
              <a:rPr lang="en-US" sz="3200" b="0" kern="0" dirty="0" err="1">
                <a:solidFill>
                  <a:srgbClr val="000000"/>
                </a:solidFill>
              </a:rPr>
              <a:t>cơ</a:t>
            </a:r>
            <a:r>
              <a:rPr lang="en-US" sz="3200" b="0" kern="0" dirty="0">
                <a:solidFill>
                  <a:srgbClr val="000000"/>
                </a:solidFill>
              </a:rPr>
              <a:t>… </a:t>
            </a:r>
          </a:p>
        </p:txBody>
      </p:sp>
      <p:sp>
        <p:nvSpPr>
          <p:cNvPr id="73734" name="WordArt 13">
            <a:extLst>
              <a:ext uri="{FF2B5EF4-FFF2-40B4-BE49-F238E27FC236}">
                <a16:creationId xmlns:a16="http://schemas.microsoft.com/office/drawing/2014/main" id="{732E496C-9668-0B4A-AC64-4195A5E590D3}"/>
              </a:ext>
            </a:extLst>
          </p:cNvPr>
          <p:cNvSpPr>
            <a:spLocks noChangeArrowheads="1" noChangeShapeType="1" noTextEdit="1"/>
          </p:cNvSpPr>
          <p:nvPr/>
        </p:nvSpPr>
        <p:spPr bwMode="auto">
          <a:xfrm>
            <a:off x="1066800" y="1985963"/>
            <a:ext cx="3816350" cy="309562"/>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0000"/>
                </a:solidFill>
                <a:latin typeface="Arial Đen"/>
              </a:rPr>
              <a:t>VẬN ĐỘNG HÓA HỌC</a:t>
            </a:r>
          </a:p>
        </p:txBody>
      </p:sp>
      <p:cxnSp>
        <p:nvCxnSpPr>
          <p:cNvPr id="9" name="Straight Connector 8">
            <a:extLst>
              <a:ext uri="{FF2B5EF4-FFF2-40B4-BE49-F238E27FC236}">
                <a16:creationId xmlns:a16="http://schemas.microsoft.com/office/drawing/2014/main" id="{B88FB2A6-252C-2348-8DF1-8B9CA246F474}"/>
              </a:ext>
            </a:extLst>
          </p:cNvPr>
          <p:cNvCxnSpPr/>
          <p:nvPr/>
        </p:nvCxnSpPr>
        <p:spPr>
          <a:xfrm>
            <a:off x="20732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3736" name="Date Placeholder 1">
            <a:extLst>
              <a:ext uri="{FF2B5EF4-FFF2-40B4-BE49-F238E27FC236}">
                <a16:creationId xmlns:a16="http://schemas.microsoft.com/office/drawing/2014/main" id="{B8B1BEF5-38FC-4443-AFFE-D450092B7FF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D68A25B-32F7-6F49-BFF8-3AC69C30817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3737" name="Footer Placeholder 2">
            <a:extLst>
              <a:ext uri="{FF2B5EF4-FFF2-40B4-BE49-F238E27FC236}">
                <a16:creationId xmlns:a16="http://schemas.microsoft.com/office/drawing/2014/main" id="{126A55AF-0F34-F244-81A7-E6C9A9F3318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3738" name="Slide Number Placeholder 3">
            <a:extLst>
              <a:ext uri="{FF2B5EF4-FFF2-40B4-BE49-F238E27FC236}">
                <a16:creationId xmlns:a16="http://schemas.microsoft.com/office/drawing/2014/main" id="{6776C837-50BE-2F47-AB7C-9F2EB98D1EA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06B480F-3E08-FE44-BD34-CB1EDC97FDA2}" type="slidenum">
              <a:rPr lang="en-US" altLang="vi-VN" smtClean="0">
                <a:solidFill>
                  <a:srgbClr val="1F5281"/>
                </a:solidFill>
                <a:latin typeface="Arial" panose="020B0604020202020204" pitchFamily="34" charset="0"/>
              </a:rPr>
              <a:pPr algn="ctr"/>
              <a:t>37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9799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2BBACA9-4B5D-254D-864A-50A8DDBE5DCE}"/>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i="1" kern="0" dirty="0" err="1">
                <a:solidFill>
                  <a:srgbClr val="000000"/>
                </a:solidFill>
              </a:rPr>
              <a:t>Các</a:t>
            </a:r>
            <a:r>
              <a:rPr lang="en-US" i="1" kern="0" dirty="0">
                <a:solidFill>
                  <a:srgbClr val="000000"/>
                </a:solidFill>
              </a:rPr>
              <a:t> </a:t>
            </a:r>
            <a:r>
              <a:rPr lang="en-US" i="1" kern="0" dirty="0" err="1">
                <a:solidFill>
                  <a:srgbClr val="000000"/>
                </a:solidFill>
              </a:rPr>
              <a:t>hình</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sp>
        <p:nvSpPr>
          <p:cNvPr id="74754" name="WordArt 2">
            <a:extLst>
              <a:ext uri="{FF2B5EF4-FFF2-40B4-BE49-F238E27FC236}">
                <a16:creationId xmlns:a16="http://schemas.microsoft.com/office/drawing/2014/main" id="{24629C69-052E-9949-BB8A-DAD5BA3B1871}"/>
              </a:ext>
            </a:extLst>
          </p:cNvPr>
          <p:cNvSpPr>
            <a:spLocks noChangeArrowheads="1" noChangeShapeType="1" noTextEdit="1"/>
          </p:cNvSpPr>
          <p:nvPr/>
        </p:nvSpPr>
        <p:spPr bwMode="auto">
          <a:xfrm>
            <a:off x="7318375" y="2081213"/>
            <a:ext cx="4160838" cy="358775"/>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0000"/>
                </a:solidFill>
                <a:latin typeface="Arial Đen"/>
              </a:rPr>
              <a:t>VẬN ĐỘNG SINH HỌC</a:t>
            </a:r>
          </a:p>
        </p:txBody>
      </p:sp>
      <p:graphicFrame>
        <p:nvGraphicFramePr>
          <p:cNvPr id="7" name="Object 3">
            <a:extLst>
              <a:ext uri="{FF2B5EF4-FFF2-40B4-BE49-F238E27FC236}">
                <a16:creationId xmlns:a16="http://schemas.microsoft.com/office/drawing/2014/main" id="{F415C414-6BEF-1C4A-9FF7-C6C46150001E}"/>
              </a:ext>
            </a:extLst>
          </p:cNvPr>
          <p:cNvGraphicFramePr>
            <a:graphicFrameLocks noChangeAspect="1"/>
          </p:cNvGraphicFramePr>
          <p:nvPr/>
        </p:nvGraphicFramePr>
        <p:xfrm>
          <a:off x="1108075" y="1355725"/>
          <a:ext cx="1447800" cy="1312863"/>
        </p:xfrm>
        <a:graphic>
          <a:graphicData uri="http://schemas.openxmlformats.org/presentationml/2006/ole">
            <mc:AlternateContent xmlns:mc="http://schemas.openxmlformats.org/markup-compatibility/2006">
              <mc:Choice xmlns:v="urn:schemas-microsoft-com:vml" Requires="v">
                <p:oleObj spid="_x0000_s1043" name="剪辑" r:id="rId3" imgW="1206500" imgH="1206500" progId="MS_ClipArt_Gallery.2">
                  <p:embed/>
                </p:oleObj>
              </mc:Choice>
              <mc:Fallback>
                <p:oleObj name="剪辑" r:id="rId3" imgW="1206500" imgH="1206500" progId="MS_ClipArt_Gallery.2">
                  <p:embed/>
                  <p:pic>
                    <p:nvPicPr>
                      <p:cNvPr id="7" name="Object 3">
                        <a:extLst>
                          <a:ext uri="{FF2B5EF4-FFF2-40B4-BE49-F238E27FC236}">
                            <a16:creationId xmlns:a16="http://schemas.microsoft.com/office/drawing/2014/main" id="{F415C414-6BEF-1C4A-9FF7-C6C461500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075" y="1355725"/>
                        <a:ext cx="1447800"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756" name="Group 15">
            <a:extLst>
              <a:ext uri="{FF2B5EF4-FFF2-40B4-BE49-F238E27FC236}">
                <a16:creationId xmlns:a16="http://schemas.microsoft.com/office/drawing/2014/main" id="{41BC922B-EC44-194A-99D6-58CDDD68E70F}"/>
              </a:ext>
            </a:extLst>
          </p:cNvPr>
          <p:cNvGrpSpPr>
            <a:grpSpLocks/>
          </p:cNvGrpSpPr>
          <p:nvPr/>
        </p:nvGrpSpPr>
        <p:grpSpPr bwMode="auto">
          <a:xfrm>
            <a:off x="869950" y="2684463"/>
            <a:ext cx="2228850" cy="3644900"/>
            <a:chOff x="323850" y="2492375"/>
            <a:chExt cx="2228850" cy="4102100"/>
          </a:xfrm>
        </p:grpSpPr>
        <p:graphicFrame>
          <p:nvGraphicFramePr>
            <p:cNvPr id="74765" name="Object 4">
              <a:extLst>
                <a:ext uri="{FF2B5EF4-FFF2-40B4-BE49-F238E27FC236}">
                  <a16:creationId xmlns:a16="http://schemas.microsoft.com/office/drawing/2014/main" id="{4E0367C6-8396-CE4C-A67A-184E3EFDE4CA}"/>
                </a:ext>
              </a:extLst>
            </p:cNvPr>
            <p:cNvGraphicFramePr>
              <a:graphicFrameLocks noChangeAspect="1"/>
            </p:cNvGraphicFramePr>
            <p:nvPr/>
          </p:nvGraphicFramePr>
          <p:xfrm>
            <a:off x="323850" y="2492375"/>
            <a:ext cx="2228850" cy="4102100"/>
          </p:xfrm>
          <a:graphic>
            <a:graphicData uri="http://schemas.openxmlformats.org/presentationml/2006/ole">
              <mc:AlternateContent xmlns:mc="http://schemas.openxmlformats.org/markup-compatibility/2006">
                <mc:Choice xmlns:v="urn:schemas-microsoft-com:vml" Requires="v">
                  <p:oleObj spid="_x0000_s1044" name="剪辑" r:id="rId5" imgW="1358900" imgH="2692400" progId="MS_ClipArt_Gallery.2">
                    <p:embed/>
                  </p:oleObj>
                </mc:Choice>
                <mc:Fallback>
                  <p:oleObj name="剪辑" r:id="rId5" imgW="1358900" imgH="2692400" progId="MS_ClipArt_Gallery.2">
                    <p:embed/>
                    <p:pic>
                      <p:nvPicPr>
                        <p:cNvPr id="74765" name="Object 4">
                          <a:extLst>
                            <a:ext uri="{FF2B5EF4-FFF2-40B4-BE49-F238E27FC236}">
                              <a16:creationId xmlns:a16="http://schemas.microsoft.com/office/drawing/2014/main" id="{4E0367C6-8396-CE4C-A67A-184E3EFDE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492375"/>
                          <a:ext cx="222885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6" name="Object 5">
              <a:extLst>
                <a:ext uri="{FF2B5EF4-FFF2-40B4-BE49-F238E27FC236}">
                  <a16:creationId xmlns:a16="http://schemas.microsoft.com/office/drawing/2014/main" id="{05B22891-E7BC-EF4D-A1D1-D45CC945C8BD}"/>
                </a:ext>
              </a:extLst>
            </p:cNvPr>
            <p:cNvGraphicFramePr>
              <a:graphicFrameLocks noChangeAspect="1"/>
            </p:cNvGraphicFramePr>
            <p:nvPr/>
          </p:nvGraphicFramePr>
          <p:xfrm>
            <a:off x="971550" y="2492375"/>
            <a:ext cx="990600" cy="871538"/>
          </p:xfrm>
          <a:graphic>
            <a:graphicData uri="http://schemas.openxmlformats.org/presentationml/2006/ole">
              <mc:AlternateContent xmlns:mc="http://schemas.openxmlformats.org/markup-compatibility/2006">
                <mc:Choice xmlns:v="urn:schemas-microsoft-com:vml" Requires="v">
                  <p:oleObj spid="_x0000_s1045" name="剪辑" r:id="rId7" imgW="1422400" imgH="1371600" progId="MS_ClipArt_Gallery.2">
                    <p:embed/>
                  </p:oleObj>
                </mc:Choice>
                <mc:Fallback>
                  <p:oleObj name="剪辑" r:id="rId7" imgW="1422400" imgH="1371600" progId="MS_ClipArt_Gallery.2">
                    <p:embed/>
                    <p:pic>
                      <p:nvPicPr>
                        <p:cNvPr id="74766" name="Object 5">
                          <a:extLst>
                            <a:ext uri="{FF2B5EF4-FFF2-40B4-BE49-F238E27FC236}">
                              <a16:creationId xmlns:a16="http://schemas.microsoft.com/office/drawing/2014/main" id="{05B22891-E7BC-EF4D-A1D1-D45CC945C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492375"/>
                          <a:ext cx="9906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4767" name="Picture 6" descr="AG00130_">
              <a:extLst>
                <a:ext uri="{FF2B5EF4-FFF2-40B4-BE49-F238E27FC236}">
                  <a16:creationId xmlns:a16="http://schemas.microsoft.com/office/drawing/2014/main" id="{B0D3D7AF-02B0-1549-9BC3-FBB23F61C6F1}"/>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9750" y="32131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2" name="Picture 9" descr="img_sci_evolution_tree">
            <a:extLst>
              <a:ext uri="{FF2B5EF4-FFF2-40B4-BE49-F238E27FC236}">
                <a16:creationId xmlns:a16="http://schemas.microsoft.com/office/drawing/2014/main" id="{C0329D50-3806-9045-99BA-4040E98EE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8688" y="4057650"/>
            <a:ext cx="3481387" cy="2095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AutoShape 6" descr="Image result for quÃ¡ trÃ¬nh tiáº¿n hÃ³a">
            <a:extLst>
              <a:ext uri="{FF2B5EF4-FFF2-40B4-BE49-F238E27FC236}">
                <a16:creationId xmlns:a16="http://schemas.microsoft.com/office/drawing/2014/main" id="{7E6298D6-29EA-884E-997A-5E4ADEB9FF2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1F5281"/>
              </a:solidFill>
              <a:latin typeface="Arial" panose="020B0604020202020204" pitchFamily="34" charset="0"/>
            </a:endParaRPr>
          </a:p>
        </p:txBody>
      </p:sp>
      <p:pic>
        <p:nvPicPr>
          <p:cNvPr id="14" name="Picture 13">
            <a:extLst>
              <a:ext uri="{FF2B5EF4-FFF2-40B4-BE49-F238E27FC236}">
                <a16:creationId xmlns:a16="http://schemas.microsoft.com/office/drawing/2014/main" id="{F0F3867E-F015-D244-81F6-6649A0322563}"/>
              </a:ext>
            </a:extLst>
          </p:cNvPr>
          <p:cNvPicPr>
            <a:picLocks noChangeAspect="1"/>
          </p:cNvPicPr>
          <p:nvPr/>
        </p:nvPicPr>
        <p:blipFill>
          <a:blip r:embed="rId11"/>
          <a:stretch>
            <a:fillRect/>
          </a:stretch>
        </p:blipFill>
        <p:spPr>
          <a:xfrm>
            <a:off x="3468688" y="1604963"/>
            <a:ext cx="3481387" cy="2214562"/>
          </a:xfrm>
          <a:prstGeom prst="rect">
            <a:avLst/>
          </a:prstGeom>
          <a:ln>
            <a:noFill/>
          </a:ln>
          <a:effectLst>
            <a:outerShdw blurRad="292100" dist="139700" dir="2700000" algn="tl" rotWithShape="0">
              <a:srgbClr val="333333">
                <a:alpha val="65000"/>
              </a:srgbClr>
            </a:outerShdw>
          </a:effectLst>
        </p:spPr>
      </p:pic>
      <p:sp>
        <p:nvSpPr>
          <p:cNvPr id="15" name="TextBox 11">
            <a:extLst>
              <a:ext uri="{FF2B5EF4-FFF2-40B4-BE49-F238E27FC236}">
                <a16:creationId xmlns:a16="http://schemas.microsoft.com/office/drawing/2014/main" id="{2A3209F7-FD57-6140-9581-753ECA0914D4}"/>
              </a:ext>
            </a:extLst>
          </p:cNvPr>
          <p:cNvSpPr txBox="1">
            <a:spLocks noChangeArrowheads="1"/>
          </p:cNvSpPr>
          <p:nvPr/>
        </p:nvSpPr>
        <p:spPr bwMode="auto">
          <a:xfrm>
            <a:off x="7519988" y="3321050"/>
            <a:ext cx="3959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457200" indent="-457200" algn="ctr" eaLnBrk="1" hangingPunct="1">
              <a:buFont typeface="Wingdings" panose="05000000000000000000" pitchFamily="2" charset="2"/>
              <a:buChar char="ü"/>
              <a:defRPr/>
            </a:pPr>
            <a:r>
              <a:rPr lang="en-US" b="0" kern="0" dirty="0" err="1">
                <a:solidFill>
                  <a:srgbClr val="000000"/>
                </a:solidFill>
              </a:rPr>
              <a:t>Quá</a:t>
            </a:r>
            <a:r>
              <a:rPr lang="en-US" b="0" kern="0" dirty="0">
                <a:solidFill>
                  <a:srgbClr val="000000"/>
                </a:solidFill>
              </a:rPr>
              <a:t> </a:t>
            </a:r>
            <a:r>
              <a:rPr lang="en-US" b="0" kern="0" dirty="0" err="1">
                <a:solidFill>
                  <a:srgbClr val="000000"/>
                </a:solidFill>
              </a:rPr>
              <a:t>trình</a:t>
            </a:r>
            <a:r>
              <a:rPr lang="en-US" b="0" kern="0" dirty="0">
                <a:solidFill>
                  <a:srgbClr val="000000"/>
                </a:solidFill>
              </a:rPr>
              <a:t> </a:t>
            </a:r>
            <a:r>
              <a:rPr lang="en-US" b="0" kern="0" dirty="0" err="1">
                <a:solidFill>
                  <a:srgbClr val="000000"/>
                </a:solidFill>
              </a:rPr>
              <a:t>biến</a:t>
            </a:r>
            <a:r>
              <a:rPr lang="en-US" b="0" kern="0" dirty="0">
                <a:solidFill>
                  <a:srgbClr val="000000"/>
                </a:solidFill>
              </a:rPr>
              <a:t> </a:t>
            </a:r>
            <a:r>
              <a:rPr lang="en-US" b="0" kern="0" dirty="0" err="1">
                <a:solidFill>
                  <a:srgbClr val="000000"/>
                </a:solidFill>
              </a:rPr>
              <a:t>đổi</a:t>
            </a:r>
            <a:r>
              <a:rPr lang="en-US" b="0" kern="0" dirty="0">
                <a:solidFill>
                  <a:srgbClr val="000000"/>
                </a:solidFill>
              </a:rPr>
              <a:t> </a:t>
            </a:r>
            <a:r>
              <a:rPr lang="en-US" b="0" kern="0" dirty="0" err="1">
                <a:solidFill>
                  <a:srgbClr val="000000"/>
                </a:solidFill>
              </a:rPr>
              <a:t>của</a:t>
            </a:r>
            <a:r>
              <a:rPr lang="en-US" b="0" kern="0" dirty="0">
                <a:solidFill>
                  <a:srgbClr val="000000"/>
                </a:solidFill>
              </a:rPr>
              <a:t> </a:t>
            </a:r>
            <a:r>
              <a:rPr lang="en-US" b="0" kern="0" dirty="0" err="1">
                <a:solidFill>
                  <a:srgbClr val="000000"/>
                </a:solidFill>
              </a:rPr>
              <a:t>cơ</a:t>
            </a:r>
            <a:r>
              <a:rPr lang="en-US" b="0" kern="0" dirty="0">
                <a:solidFill>
                  <a:srgbClr val="000000"/>
                </a:solidFill>
              </a:rPr>
              <a:t> </a:t>
            </a:r>
            <a:r>
              <a:rPr lang="en-US" b="0" kern="0" dirty="0" err="1">
                <a:solidFill>
                  <a:srgbClr val="000000"/>
                </a:solidFill>
              </a:rPr>
              <a:t>thể</a:t>
            </a:r>
            <a:r>
              <a:rPr lang="en-US" b="0" kern="0" dirty="0">
                <a:solidFill>
                  <a:srgbClr val="000000"/>
                </a:solidFill>
              </a:rPr>
              <a:t> </a:t>
            </a:r>
            <a:r>
              <a:rPr lang="en-US" b="0" kern="0" dirty="0" err="1">
                <a:solidFill>
                  <a:srgbClr val="000000"/>
                </a:solidFill>
              </a:rPr>
              <a:t>sống</a:t>
            </a:r>
            <a:r>
              <a:rPr lang="en-US" b="0" kern="0" dirty="0">
                <a:solidFill>
                  <a:srgbClr val="000000"/>
                </a:solidFill>
              </a:rPr>
              <a:t>…</a:t>
            </a:r>
          </a:p>
        </p:txBody>
      </p:sp>
      <p:cxnSp>
        <p:nvCxnSpPr>
          <p:cNvPr id="16" name="Straight Connector 15">
            <a:extLst>
              <a:ext uri="{FF2B5EF4-FFF2-40B4-BE49-F238E27FC236}">
                <a16:creationId xmlns:a16="http://schemas.microsoft.com/office/drawing/2014/main" id="{42116738-FC4D-D140-A76B-70594E10FEA4}"/>
              </a:ext>
            </a:extLst>
          </p:cNvPr>
          <p:cNvCxnSpPr/>
          <p:nvPr/>
        </p:nvCxnSpPr>
        <p:spPr>
          <a:xfrm>
            <a:off x="2184400" y="13017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4762" name="Date Placeholder 1">
            <a:extLst>
              <a:ext uri="{FF2B5EF4-FFF2-40B4-BE49-F238E27FC236}">
                <a16:creationId xmlns:a16="http://schemas.microsoft.com/office/drawing/2014/main" id="{1C2BF66B-F082-7B43-A35F-5D7EFE9CBBB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62D991B-BE9A-CB45-A176-6868B436EE1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4763" name="Footer Placeholder 2">
            <a:extLst>
              <a:ext uri="{FF2B5EF4-FFF2-40B4-BE49-F238E27FC236}">
                <a16:creationId xmlns:a16="http://schemas.microsoft.com/office/drawing/2014/main" id="{8C8D96A8-4AD1-3C40-BFAC-39D4A35B30F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4764" name="Slide Number Placeholder 3">
            <a:extLst>
              <a:ext uri="{FF2B5EF4-FFF2-40B4-BE49-F238E27FC236}">
                <a16:creationId xmlns:a16="http://schemas.microsoft.com/office/drawing/2014/main" id="{F87871A1-F7DE-EC4F-B8F3-B7A09316258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9206A2E-ECCB-564C-BA59-559DD3C04466}" type="slidenum">
              <a:rPr lang="en-US" altLang="vi-VN" smtClean="0">
                <a:solidFill>
                  <a:srgbClr val="1F5281"/>
                </a:solidFill>
                <a:latin typeface="Arial" panose="020B0604020202020204" pitchFamily="34" charset="0"/>
              </a:rPr>
              <a:pPr algn="ctr"/>
              <a:t>38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311954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1+#ppt_w/2"/>
                                          </p:val>
                                        </p:tav>
                                        <p:tav tm="100000">
                                          <p:val>
                                            <p:strVal val="#ppt_x"/>
                                          </p:val>
                                        </p:tav>
                                      </p:tavLst>
                                    </p:anim>
                                    <p:anim calcmode="lin" valueType="num">
                                      <p:cBhvr additive="base">
                                        <p:cTn id="8" dur="3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0EF04EE1-84DF-3548-AF22-7E1733669F93}"/>
              </a:ext>
            </a:extLst>
          </p:cNvPr>
          <p:cNvSpPr txBox="1">
            <a:spLocks noChangeArrowheads="1"/>
          </p:cNvSpPr>
          <p:nvPr/>
        </p:nvSpPr>
        <p:spPr bwMode="auto">
          <a:xfrm>
            <a:off x="2214563" y="300038"/>
            <a:ext cx="7920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i="1" kern="0" dirty="0" err="1">
                <a:solidFill>
                  <a:srgbClr val="000000"/>
                </a:solidFill>
              </a:rPr>
              <a:t>Các</a:t>
            </a:r>
            <a:r>
              <a:rPr lang="en-US" i="1" kern="0" dirty="0">
                <a:solidFill>
                  <a:srgbClr val="000000"/>
                </a:solidFill>
              </a:rPr>
              <a:t> </a:t>
            </a:r>
            <a:r>
              <a:rPr lang="en-US" i="1" kern="0" dirty="0" err="1">
                <a:solidFill>
                  <a:srgbClr val="000000"/>
                </a:solidFill>
              </a:rPr>
              <a:t>hình</a:t>
            </a:r>
            <a:r>
              <a:rPr lang="en-US" i="1" kern="0" dirty="0">
                <a:solidFill>
                  <a:srgbClr val="000000"/>
                </a:solidFill>
              </a:rPr>
              <a:t> </a:t>
            </a:r>
            <a:r>
              <a:rPr lang="en-US" i="1" kern="0" dirty="0" err="1">
                <a:solidFill>
                  <a:srgbClr val="000000"/>
                </a:solidFill>
              </a:rPr>
              <a:t>thức</a:t>
            </a:r>
            <a:r>
              <a:rPr lang="en-US" i="1" kern="0" dirty="0">
                <a:solidFill>
                  <a:srgbClr val="000000"/>
                </a:solidFill>
              </a:rPr>
              <a:t> </a:t>
            </a:r>
            <a:r>
              <a:rPr lang="en-US" i="1" kern="0" dirty="0" err="1">
                <a:solidFill>
                  <a:srgbClr val="000000"/>
                </a:solidFill>
              </a:rPr>
              <a:t>vận</a:t>
            </a:r>
            <a:r>
              <a:rPr lang="en-US" i="1" kern="0" dirty="0">
                <a:solidFill>
                  <a:srgbClr val="000000"/>
                </a:solidFill>
              </a:rPr>
              <a:t> </a:t>
            </a:r>
            <a:r>
              <a:rPr lang="en-US" i="1" kern="0" dirty="0" err="1">
                <a:solidFill>
                  <a:srgbClr val="000000"/>
                </a:solidFill>
              </a:rPr>
              <a:t>động</a:t>
            </a:r>
            <a:r>
              <a:rPr lang="en-US" i="1" kern="0" dirty="0">
                <a:solidFill>
                  <a:srgbClr val="000000"/>
                </a:solidFill>
              </a:rPr>
              <a:t> </a:t>
            </a:r>
            <a:r>
              <a:rPr lang="en-US" i="1" kern="0" dirty="0" err="1">
                <a:solidFill>
                  <a:srgbClr val="000000"/>
                </a:solidFill>
              </a:rPr>
              <a:t>của</a:t>
            </a:r>
            <a:r>
              <a:rPr lang="en-US" i="1" kern="0" dirty="0">
                <a:solidFill>
                  <a:srgbClr val="000000"/>
                </a:solidFill>
              </a:rPr>
              <a:t> </a:t>
            </a:r>
            <a:r>
              <a:rPr lang="en-US" i="1" kern="0" dirty="0" err="1">
                <a:solidFill>
                  <a:srgbClr val="000000"/>
                </a:solidFill>
              </a:rPr>
              <a:t>vật</a:t>
            </a:r>
            <a:r>
              <a:rPr lang="en-US" i="1" kern="0" dirty="0">
                <a:solidFill>
                  <a:srgbClr val="000000"/>
                </a:solidFill>
              </a:rPr>
              <a:t> </a:t>
            </a:r>
            <a:r>
              <a:rPr lang="en-US" i="1" kern="0" dirty="0" err="1">
                <a:solidFill>
                  <a:srgbClr val="000000"/>
                </a:solidFill>
              </a:rPr>
              <a:t>chất</a:t>
            </a:r>
            <a:r>
              <a:rPr lang="en-US" i="1" kern="0" dirty="0">
                <a:solidFill>
                  <a:srgbClr val="000000"/>
                </a:solidFill>
              </a:rPr>
              <a:t> </a:t>
            </a:r>
          </a:p>
        </p:txBody>
      </p:sp>
      <p:sp>
        <p:nvSpPr>
          <p:cNvPr id="12" name="TextBox 11">
            <a:extLst>
              <a:ext uri="{FF2B5EF4-FFF2-40B4-BE49-F238E27FC236}">
                <a16:creationId xmlns:a16="http://schemas.microsoft.com/office/drawing/2014/main" id="{C157E439-D82D-8A40-A3CB-8744A7A11C34}"/>
              </a:ext>
            </a:extLst>
          </p:cNvPr>
          <p:cNvSpPr txBox="1">
            <a:spLocks noChangeArrowheads="1"/>
          </p:cNvSpPr>
          <p:nvPr/>
        </p:nvSpPr>
        <p:spPr bwMode="auto">
          <a:xfrm>
            <a:off x="509588" y="3394075"/>
            <a:ext cx="44767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457200" indent="-457200" algn="ctr" eaLnBrk="1" hangingPunct="1">
              <a:buFont typeface="Wingdings" panose="05000000000000000000" pitchFamily="2" charset="2"/>
              <a:buChar char="ü"/>
              <a:defRPr/>
            </a:pPr>
            <a:r>
              <a:rPr lang="en-US" b="0" i="1" kern="0" dirty="0" err="1">
                <a:solidFill>
                  <a:srgbClr val="000000"/>
                </a:solidFill>
              </a:rPr>
              <a:t>Sự</a:t>
            </a:r>
            <a:r>
              <a:rPr lang="en-US" b="0" i="1" kern="0" dirty="0">
                <a:solidFill>
                  <a:srgbClr val="000000"/>
                </a:solidFill>
              </a:rPr>
              <a:t> </a:t>
            </a:r>
            <a:r>
              <a:rPr lang="en-US" b="0" i="1" kern="0" dirty="0" err="1">
                <a:solidFill>
                  <a:srgbClr val="000000"/>
                </a:solidFill>
              </a:rPr>
              <a:t>biến</a:t>
            </a:r>
            <a:r>
              <a:rPr lang="en-US" b="0" i="1" kern="0" dirty="0">
                <a:solidFill>
                  <a:srgbClr val="000000"/>
                </a:solidFill>
              </a:rPr>
              <a:t> </a:t>
            </a:r>
            <a:r>
              <a:rPr lang="en-US" b="0" i="1" kern="0" dirty="0" err="1">
                <a:solidFill>
                  <a:srgbClr val="000000"/>
                </a:solidFill>
              </a:rPr>
              <a:t>đổi</a:t>
            </a:r>
            <a:r>
              <a:rPr lang="en-US" b="0" i="1" kern="0" dirty="0">
                <a:solidFill>
                  <a:srgbClr val="000000"/>
                </a:solidFill>
              </a:rPr>
              <a:t> </a:t>
            </a:r>
            <a:r>
              <a:rPr lang="en-US" b="0" i="1" kern="0" dirty="0" err="1">
                <a:solidFill>
                  <a:srgbClr val="000000"/>
                </a:solidFill>
              </a:rPr>
              <a:t>vá</a:t>
            </a:r>
            <a:r>
              <a:rPr lang="en-US" b="0" i="1" kern="0" dirty="0">
                <a:solidFill>
                  <a:srgbClr val="000000"/>
                </a:solidFill>
              </a:rPr>
              <a:t> </a:t>
            </a:r>
            <a:r>
              <a:rPr lang="en-US" b="0" i="1" kern="0" dirty="0" err="1">
                <a:solidFill>
                  <a:srgbClr val="000000"/>
                </a:solidFill>
              </a:rPr>
              <a:t>phát</a:t>
            </a:r>
            <a:r>
              <a:rPr lang="en-US" b="0" i="1" kern="0" dirty="0">
                <a:solidFill>
                  <a:srgbClr val="000000"/>
                </a:solidFill>
              </a:rPr>
              <a:t> </a:t>
            </a:r>
            <a:r>
              <a:rPr lang="en-US" b="0" i="1" kern="0" dirty="0" err="1">
                <a:solidFill>
                  <a:srgbClr val="000000"/>
                </a:solidFill>
              </a:rPr>
              <a:t>triển</a:t>
            </a:r>
            <a:r>
              <a:rPr lang="en-US" b="0" i="1" kern="0" dirty="0">
                <a:solidFill>
                  <a:srgbClr val="000000"/>
                </a:solidFill>
              </a:rPr>
              <a:t> </a:t>
            </a:r>
            <a:r>
              <a:rPr lang="en-US" b="0" i="1" kern="0" dirty="0" err="1">
                <a:solidFill>
                  <a:srgbClr val="000000"/>
                </a:solidFill>
              </a:rPr>
              <a:t>của</a:t>
            </a:r>
            <a:r>
              <a:rPr lang="en-US" b="0" i="1" kern="0" dirty="0">
                <a:solidFill>
                  <a:srgbClr val="000000"/>
                </a:solidFill>
              </a:rPr>
              <a:t> </a:t>
            </a:r>
            <a:r>
              <a:rPr lang="en-US" b="0" i="1" kern="0" dirty="0" err="1">
                <a:solidFill>
                  <a:srgbClr val="000000"/>
                </a:solidFill>
              </a:rPr>
              <a:t>các</a:t>
            </a:r>
            <a:r>
              <a:rPr lang="en-US" b="0" i="1" kern="0" dirty="0">
                <a:solidFill>
                  <a:srgbClr val="000000"/>
                </a:solidFill>
              </a:rPr>
              <a:t> </a:t>
            </a:r>
            <a:r>
              <a:rPr lang="en-US" b="0" i="1" kern="0" dirty="0" err="1">
                <a:solidFill>
                  <a:srgbClr val="000000"/>
                </a:solidFill>
              </a:rPr>
              <a:t>quan</a:t>
            </a:r>
            <a:r>
              <a:rPr lang="en-US" b="0" i="1" kern="0" dirty="0">
                <a:solidFill>
                  <a:srgbClr val="000000"/>
                </a:solidFill>
              </a:rPr>
              <a:t> </a:t>
            </a:r>
            <a:r>
              <a:rPr lang="en-US" b="0" i="1" kern="0" dirty="0" err="1">
                <a:solidFill>
                  <a:srgbClr val="000000"/>
                </a:solidFill>
              </a:rPr>
              <a:t>hệ</a:t>
            </a:r>
            <a:r>
              <a:rPr lang="en-US" b="0" i="1" kern="0" dirty="0">
                <a:solidFill>
                  <a:srgbClr val="000000"/>
                </a:solidFill>
              </a:rPr>
              <a:t> </a:t>
            </a:r>
            <a:r>
              <a:rPr lang="en-US" b="0" i="1" kern="0" dirty="0" err="1">
                <a:solidFill>
                  <a:srgbClr val="000000"/>
                </a:solidFill>
              </a:rPr>
              <a:t>kinh</a:t>
            </a:r>
            <a:r>
              <a:rPr lang="en-US" b="0" i="1" kern="0" dirty="0">
                <a:solidFill>
                  <a:srgbClr val="000000"/>
                </a:solidFill>
              </a:rPr>
              <a:t> </a:t>
            </a:r>
            <a:r>
              <a:rPr lang="en-US" b="0" i="1" kern="0" dirty="0" err="1">
                <a:solidFill>
                  <a:srgbClr val="000000"/>
                </a:solidFill>
              </a:rPr>
              <a:t>tế</a:t>
            </a:r>
            <a:r>
              <a:rPr lang="en-US" b="0" i="1" kern="0" dirty="0">
                <a:solidFill>
                  <a:srgbClr val="000000"/>
                </a:solidFill>
              </a:rPr>
              <a:t>, </a:t>
            </a:r>
            <a:r>
              <a:rPr lang="en-US" b="0" i="1" kern="0" dirty="0" err="1">
                <a:solidFill>
                  <a:srgbClr val="000000"/>
                </a:solidFill>
              </a:rPr>
              <a:t>chính</a:t>
            </a:r>
            <a:r>
              <a:rPr lang="en-US" b="0" i="1" kern="0" dirty="0">
                <a:solidFill>
                  <a:srgbClr val="000000"/>
                </a:solidFill>
              </a:rPr>
              <a:t> </a:t>
            </a:r>
            <a:r>
              <a:rPr lang="en-US" b="0" i="1" kern="0" dirty="0" err="1">
                <a:solidFill>
                  <a:srgbClr val="000000"/>
                </a:solidFill>
              </a:rPr>
              <a:t>trị</a:t>
            </a:r>
            <a:r>
              <a:rPr lang="en-US" b="0" i="1" kern="0" dirty="0">
                <a:solidFill>
                  <a:srgbClr val="000000"/>
                </a:solidFill>
              </a:rPr>
              <a:t>, </a:t>
            </a:r>
            <a:r>
              <a:rPr lang="en-US" b="0" i="1" kern="0" dirty="0" err="1">
                <a:solidFill>
                  <a:srgbClr val="000000"/>
                </a:solidFill>
              </a:rPr>
              <a:t>văn</a:t>
            </a:r>
            <a:r>
              <a:rPr lang="en-US" b="0" i="1" kern="0" dirty="0">
                <a:solidFill>
                  <a:srgbClr val="000000"/>
                </a:solidFill>
              </a:rPr>
              <a:t> </a:t>
            </a:r>
            <a:r>
              <a:rPr lang="en-US" b="0" i="1" kern="0" dirty="0" err="1">
                <a:solidFill>
                  <a:srgbClr val="000000"/>
                </a:solidFill>
              </a:rPr>
              <a:t>hóa</a:t>
            </a:r>
            <a:r>
              <a:rPr lang="en-US" b="0" i="1" kern="0" dirty="0">
                <a:solidFill>
                  <a:srgbClr val="000000"/>
                </a:solidFill>
              </a:rPr>
              <a:t>… </a:t>
            </a:r>
          </a:p>
        </p:txBody>
      </p:sp>
      <p:sp>
        <p:nvSpPr>
          <p:cNvPr id="13" name="WordArt 2">
            <a:extLst>
              <a:ext uri="{FF2B5EF4-FFF2-40B4-BE49-F238E27FC236}">
                <a16:creationId xmlns:a16="http://schemas.microsoft.com/office/drawing/2014/main" id="{1D39072D-3CA0-C240-A9DD-53CA5099F921}"/>
              </a:ext>
            </a:extLst>
          </p:cNvPr>
          <p:cNvSpPr>
            <a:spLocks noChangeArrowheads="1" noChangeShapeType="1" noTextEdit="1"/>
          </p:cNvSpPr>
          <p:nvPr/>
        </p:nvSpPr>
        <p:spPr bwMode="auto">
          <a:xfrm>
            <a:off x="1027113" y="2503488"/>
            <a:ext cx="3816350" cy="360362"/>
          </a:xfrm>
          <a:prstGeom prst="rect">
            <a:avLst/>
          </a:prstGeom>
        </p:spPr>
        <p:txBody>
          <a:bodyPr wrap="none" fromWordArt="1">
            <a:prstTxWarp prst="textPlain">
              <a:avLst>
                <a:gd name="adj" fmla="val 50000"/>
              </a:avLst>
            </a:prstTxWarp>
          </a:bodyPr>
          <a:lstStyle/>
          <a:p>
            <a:pPr algn="ctr"/>
            <a:r>
              <a:rPr lang="vi-VN" sz="3600" b="1" kern="10">
                <a:ln w="9525">
                  <a:solidFill>
                    <a:srgbClr val="000000"/>
                  </a:solidFill>
                  <a:round/>
                  <a:headEnd/>
                  <a:tailEnd/>
                </a:ln>
                <a:solidFill>
                  <a:srgbClr val="FF0000"/>
                </a:solidFill>
                <a:latin typeface="Arial Đen"/>
              </a:rPr>
              <a:t>VẬN ĐỘNG XÃ HỘI</a:t>
            </a:r>
          </a:p>
        </p:txBody>
      </p:sp>
      <p:grpSp>
        <p:nvGrpSpPr>
          <p:cNvPr id="75780" name="Group 2">
            <a:extLst>
              <a:ext uri="{FF2B5EF4-FFF2-40B4-BE49-F238E27FC236}">
                <a16:creationId xmlns:a16="http://schemas.microsoft.com/office/drawing/2014/main" id="{6269439C-0EDC-FC47-A74A-204355A29612}"/>
              </a:ext>
            </a:extLst>
          </p:cNvPr>
          <p:cNvGrpSpPr>
            <a:grpSpLocks/>
          </p:cNvGrpSpPr>
          <p:nvPr/>
        </p:nvGrpSpPr>
        <p:grpSpPr bwMode="auto">
          <a:xfrm>
            <a:off x="6096000" y="1390650"/>
            <a:ext cx="5591175" cy="4737100"/>
            <a:chOff x="252413" y="2636838"/>
            <a:chExt cx="9053116" cy="3735387"/>
          </a:xfrm>
        </p:grpSpPr>
        <p:grpSp>
          <p:nvGrpSpPr>
            <p:cNvPr id="75785" name="Group 13">
              <a:extLst>
                <a:ext uri="{FF2B5EF4-FFF2-40B4-BE49-F238E27FC236}">
                  <a16:creationId xmlns:a16="http://schemas.microsoft.com/office/drawing/2014/main" id="{37B192D2-A29F-B846-9389-24AE81DCDBD1}"/>
                </a:ext>
              </a:extLst>
            </p:cNvPr>
            <p:cNvGrpSpPr>
              <a:grpSpLocks/>
            </p:cNvGrpSpPr>
            <p:nvPr/>
          </p:nvGrpSpPr>
          <p:grpSpPr bwMode="auto">
            <a:xfrm>
              <a:off x="252413" y="2636838"/>
              <a:ext cx="9053116" cy="3721100"/>
              <a:chOff x="252413" y="2636911"/>
              <a:chExt cx="9281718" cy="3323596"/>
            </a:xfrm>
          </p:grpSpPr>
          <p:pic>
            <p:nvPicPr>
              <p:cNvPr id="6" name="Picture 5" descr="bandovanhoavnam">
                <a:extLst>
                  <a:ext uri="{FF2B5EF4-FFF2-40B4-BE49-F238E27FC236}">
                    <a16:creationId xmlns:a16="http://schemas.microsoft.com/office/drawing/2014/main" id="{054567DC-0E32-D545-9E21-98CCEB15489A}"/>
                  </a:ext>
                </a:extLst>
              </p:cNvPr>
              <p:cNvPicPr>
                <a:picLocks noChangeAspect="1" noChangeArrowheads="1"/>
              </p:cNvPicPr>
              <p:nvPr/>
            </p:nvPicPr>
            <p:blipFill>
              <a:blip r:embed="rId2"/>
              <a:srcRect/>
              <a:stretch>
                <a:fillRect/>
              </a:stretch>
            </p:blipFill>
            <p:spPr bwMode="auto">
              <a:xfrm>
                <a:off x="252413" y="2649210"/>
                <a:ext cx="2877807" cy="33117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images969917_wto">
                <a:extLst>
                  <a:ext uri="{FF2B5EF4-FFF2-40B4-BE49-F238E27FC236}">
                    <a16:creationId xmlns:a16="http://schemas.microsoft.com/office/drawing/2014/main" id="{75C8EBB4-862F-3E49-969A-24768804016C}"/>
                  </a:ext>
                </a:extLst>
              </p:cNvPr>
              <p:cNvPicPr>
                <a:picLocks noChangeAspect="1" noChangeArrowheads="1"/>
              </p:cNvPicPr>
              <p:nvPr/>
            </p:nvPicPr>
            <p:blipFill>
              <a:blip r:embed="rId3"/>
              <a:srcRect/>
              <a:stretch>
                <a:fillRect/>
              </a:stretch>
            </p:blipFill>
            <p:spPr bwMode="auto">
              <a:xfrm>
                <a:off x="3132856" y="2636911"/>
                <a:ext cx="2537845" cy="1523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DB23D83D-2C3A-9242-AFAF-EE01CE6CAA18}"/>
                  </a:ext>
                </a:extLst>
              </p:cNvPr>
              <p:cNvPicPr>
                <a:picLocks noChangeAspect="1" noChangeArrowheads="1"/>
              </p:cNvPicPr>
              <p:nvPr/>
            </p:nvPicPr>
            <p:blipFill>
              <a:blip r:embed="rId4"/>
              <a:srcRect/>
              <a:stretch>
                <a:fillRect/>
              </a:stretch>
            </p:blipFill>
            <p:spPr bwMode="auto">
              <a:xfrm>
                <a:off x="5863083" y="2649210"/>
                <a:ext cx="3671048" cy="2351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5" name="TextBox 14">
              <a:extLst>
                <a:ext uri="{FF2B5EF4-FFF2-40B4-BE49-F238E27FC236}">
                  <a16:creationId xmlns:a16="http://schemas.microsoft.com/office/drawing/2014/main" id="{B45BB1E0-7852-8145-8B59-5E1493B1D848}"/>
                </a:ext>
              </a:extLst>
            </p:cNvPr>
            <p:cNvSpPr txBox="1">
              <a:spLocks noChangeArrowheads="1"/>
            </p:cNvSpPr>
            <p:nvPr/>
          </p:nvSpPr>
          <p:spPr bwMode="auto">
            <a:xfrm>
              <a:off x="5848278" y="5427112"/>
              <a:ext cx="3457251" cy="80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000" kern="0" dirty="0">
                  <a:solidFill>
                    <a:srgbClr val="000000"/>
                  </a:solidFill>
                </a:rPr>
                <a:t>VIỆT NAM </a:t>
              </a:r>
            </a:p>
            <a:p>
              <a:pPr algn="ctr" eaLnBrk="1" hangingPunct="1">
                <a:defRPr/>
              </a:pPr>
              <a:r>
                <a:rPr lang="en-US" sz="2000" kern="0" dirty="0">
                  <a:solidFill>
                    <a:srgbClr val="000000"/>
                  </a:solidFill>
                </a:rPr>
                <a:t>HỘI NHẬP VÀ PHÁT TRIỂN </a:t>
              </a:r>
            </a:p>
          </p:txBody>
        </p:sp>
        <p:pic>
          <p:nvPicPr>
            <p:cNvPr id="75787" name="Picture 1">
              <a:extLst>
                <a:ext uri="{FF2B5EF4-FFF2-40B4-BE49-F238E27FC236}">
                  <a16:creationId xmlns:a16="http://schemas.microsoft.com/office/drawing/2014/main" id="{8C89FF99-FCF1-9E49-8AAF-A64195E746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5894" y="4357686"/>
              <a:ext cx="2668234" cy="201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Straight Connector 15">
            <a:extLst>
              <a:ext uri="{FF2B5EF4-FFF2-40B4-BE49-F238E27FC236}">
                <a16:creationId xmlns:a16="http://schemas.microsoft.com/office/drawing/2014/main" id="{855ABE7A-6CA7-AA45-B840-6DCF1E97B04A}"/>
              </a:ext>
            </a:extLst>
          </p:cNvPr>
          <p:cNvCxnSpPr/>
          <p:nvPr/>
        </p:nvCxnSpPr>
        <p:spPr>
          <a:xfrm>
            <a:off x="2119313" y="8096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5782" name="Date Placeholder 1">
            <a:extLst>
              <a:ext uri="{FF2B5EF4-FFF2-40B4-BE49-F238E27FC236}">
                <a16:creationId xmlns:a16="http://schemas.microsoft.com/office/drawing/2014/main" id="{90C5FA87-85C6-004A-80D0-AAD30987CAE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196F926-D4FB-EA47-987F-5C3FF4E41AE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5783" name="Footer Placeholder 2">
            <a:extLst>
              <a:ext uri="{FF2B5EF4-FFF2-40B4-BE49-F238E27FC236}">
                <a16:creationId xmlns:a16="http://schemas.microsoft.com/office/drawing/2014/main" id="{76BCB79A-CF85-1046-9988-E59CBFFC2AF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5784" name="Slide Number Placeholder 3">
            <a:extLst>
              <a:ext uri="{FF2B5EF4-FFF2-40B4-BE49-F238E27FC236}">
                <a16:creationId xmlns:a16="http://schemas.microsoft.com/office/drawing/2014/main" id="{0157A103-A69B-1F4A-B661-51D4EA5D299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0DE83C4-C3D9-E545-B5C5-E2EB1453A52C}" type="slidenum">
              <a:rPr lang="en-US" altLang="vi-VN" smtClean="0">
                <a:solidFill>
                  <a:srgbClr val="1F5281"/>
                </a:solidFill>
                <a:latin typeface="Arial" panose="020B0604020202020204" pitchFamily="34" charset="0"/>
              </a:rPr>
              <a:pPr algn="ctr"/>
              <a:t>39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251072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1B18ED0C-C4CC-3948-A9C1-64E0F8E22F9F}"/>
              </a:ext>
            </a:extLst>
          </p:cNvPr>
          <p:cNvSpPr>
            <a:spLocks noGrp="1"/>
          </p:cNvSpPr>
          <p:nvPr>
            <p:ph type="title"/>
          </p:nvPr>
        </p:nvSpPr>
        <p:spPr>
          <a:xfrm>
            <a:off x="2700338" y="263525"/>
            <a:ext cx="8882062" cy="866775"/>
          </a:xfrm>
        </p:spPr>
        <p:txBody>
          <a:bodyPr/>
          <a:lstStyle/>
          <a:p>
            <a:r>
              <a:rPr lang="en-US" alt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 VẬT CHẤT VÀ Ý THỨC</a:t>
            </a:r>
          </a:p>
        </p:txBody>
      </p:sp>
      <p:grpSp>
        <p:nvGrpSpPr>
          <p:cNvPr id="38914" name="Group 1">
            <a:extLst>
              <a:ext uri="{FF2B5EF4-FFF2-40B4-BE49-F238E27FC236}">
                <a16:creationId xmlns:a16="http://schemas.microsoft.com/office/drawing/2014/main" id="{D9AC95D8-1484-874D-A801-27A6C7AE5D08}"/>
              </a:ext>
            </a:extLst>
          </p:cNvPr>
          <p:cNvGrpSpPr>
            <a:grpSpLocks/>
          </p:cNvGrpSpPr>
          <p:nvPr/>
        </p:nvGrpSpPr>
        <p:grpSpPr bwMode="auto">
          <a:xfrm>
            <a:off x="3454400" y="1655763"/>
            <a:ext cx="8509000" cy="1860550"/>
            <a:chOff x="755650" y="1989138"/>
            <a:chExt cx="7777163" cy="1860550"/>
          </a:xfrm>
        </p:grpSpPr>
        <p:sp>
          <p:nvSpPr>
            <p:cNvPr id="8" name="Freeform: Shape 9">
              <a:extLst>
                <a:ext uri="{FF2B5EF4-FFF2-40B4-BE49-F238E27FC236}">
                  <a16:creationId xmlns:a16="http://schemas.microsoft.com/office/drawing/2014/main" id="{57581CF1-4ED9-EA44-A060-6B26E977A1C7}"/>
                </a:ext>
              </a:extLst>
            </p:cNvPr>
            <p:cNvSpPr/>
            <p:nvPr/>
          </p:nvSpPr>
          <p:spPr bwMode="auto">
            <a:xfrm>
              <a:off x="755650" y="1989138"/>
              <a:ext cx="7777163"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1. </a:t>
              </a:r>
              <a:r>
                <a:rPr lang="en-US" sz="3200" b="1" dirty="0" err="1">
                  <a:solidFill>
                    <a:srgbClr val="000000"/>
                  </a:solidFill>
                  <a:latin typeface="Times New Roman" pitchFamily="18" charset="0"/>
                  <a:ea typeface="Tahoma" pitchFamily="34" charset="0"/>
                  <a:cs typeface="Times New Roman" pitchFamily="18" charset="0"/>
                </a:rPr>
                <a:t>Vật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chất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và</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các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hình</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thức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tồn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tại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vật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chất</a:t>
              </a:r>
              <a:endParaRPr lang="en-US" sz="3200" b="1" dirty="0">
                <a:solidFill>
                  <a:srgbClr val="000000"/>
                </a:solidFill>
              </a:endParaRPr>
            </a:p>
          </p:txBody>
        </p:sp>
        <p:sp>
          <p:nvSpPr>
            <p:cNvPr id="9" name="Straight Connector 8">
              <a:extLst>
                <a:ext uri="{FF2B5EF4-FFF2-40B4-BE49-F238E27FC236}">
                  <a16:creationId xmlns:a16="http://schemas.microsoft.com/office/drawing/2014/main" id="{8879201A-DB22-8748-B542-79E038560D09}"/>
                </a:ext>
              </a:extLst>
            </p:cNvPr>
            <p:cNvSpPr/>
            <p:nvPr/>
          </p:nvSpPr>
          <p:spPr bwMode="auto">
            <a:xfrm>
              <a:off x="950079" y="3357563"/>
              <a:ext cx="7388305"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8915" name="Group 5">
            <a:extLst>
              <a:ext uri="{FF2B5EF4-FFF2-40B4-BE49-F238E27FC236}">
                <a16:creationId xmlns:a16="http://schemas.microsoft.com/office/drawing/2014/main" id="{B440FF93-2F90-3C44-8A59-0EB3912B907D}"/>
              </a:ext>
            </a:extLst>
          </p:cNvPr>
          <p:cNvGrpSpPr>
            <a:grpSpLocks/>
          </p:cNvGrpSpPr>
          <p:nvPr/>
        </p:nvGrpSpPr>
        <p:grpSpPr bwMode="auto">
          <a:xfrm>
            <a:off x="4165600" y="3170238"/>
            <a:ext cx="7797800" cy="1581150"/>
            <a:chOff x="807656" y="3183298"/>
            <a:chExt cx="8664419" cy="1581150"/>
          </a:xfrm>
        </p:grpSpPr>
        <p:sp>
          <p:nvSpPr>
            <p:cNvPr id="10" name="Freeform: Shape 11">
              <a:extLst>
                <a:ext uri="{FF2B5EF4-FFF2-40B4-BE49-F238E27FC236}">
                  <a16:creationId xmlns:a16="http://schemas.microsoft.com/office/drawing/2014/main" id="{3DBA4A38-3832-954E-946B-A05075CC96D6}"/>
                </a:ext>
              </a:extLst>
            </p:cNvPr>
            <p:cNvSpPr/>
            <p:nvPr/>
          </p:nvSpPr>
          <p:spPr bwMode="auto">
            <a:xfrm>
              <a:off x="807656" y="3183298"/>
              <a:ext cx="8664419"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2. </a:t>
              </a:r>
              <a:r>
                <a:rPr lang="en-US" sz="3200" b="1" dirty="0" err="1">
                  <a:solidFill>
                    <a:srgbClr val="000000"/>
                  </a:solidFill>
                  <a:latin typeface="Times New Roman" pitchFamily="18" charset="0"/>
                  <a:ea typeface="Tahoma" pitchFamily="34" charset="0"/>
                  <a:cs typeface="Times New Roman" pitchFamily="18" charset="0"/>
                </a:rPr>
                <a:t>Nguồn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gốc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bản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chất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và</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kết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cấu</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ý </a:t>
              </a:r>
              <a:r>
                <a:rPr lang="en-US" sz="3200" b="1" dirty="0" err="1">
                  <a:solidFill>
                    <a:srgbClr val="000000"/>
                  </a:solidFill>
                  <a:latin typeface="Times New Roman" pitchFamily="18" charset="0"/>
                  <a:ea typeface="Tahoma" pitchFamily="34" charset="0"/>
                  <a:cs typeface="Times New Roman" pitchFamily="18" charset="0"/>
                </a:rPr>
                <a:t>thức</a:t>
              </a:r>
              <a:endParaRPr lang="en-US" sz="3200" b="1" dirty="0">
                <a:solidFill>
                  <a:srgbClr val="000000"/>
                </a:solidFill>
              </a:endParaRPr>
            </a:p>
          </p:txBody>
        </p:sp>
        <p:sp>
          <p:nvSpPr>
            <p:cNvPr id="13" name="Straight Connector 12">
              <a:extLst>
                <a:ext uri="{FF2B5EF4-FFF2-40B4-BE49-F238E27FC236}">
                  <a16:creationId xmlns:a16="http://schemas.microsoft.com/office/drawing/2014/main" id="{C08CF81C-13F7-B141-99E8-C15DFA42D985}"/>
                </a:ext>
              </a:extLst>
            </p:cNvPr>
            <p:cNvSpPr/>
            <p:nvPr/>
          </p:nvSpPr>
          <p:spPr bwMode="auto">
            <a:xfrm>
              <a:off x="999925" y="4508860"/>
              <a:ext cx="7392626"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8916" name="Group 11">
            <a:extLst>
              <a:ext uri="{FF2B5EF4-FFF2-40B4-BE49-F238E27FC236}">
                <a16:creationId xmlns:a16="http://schemas.microsoft.com/office/drawing/2014/main" id="{F37527FB-6042-644F-8DA7-858A896464FA}"/>
              </a:ext>
            </a:extLst>
          </p:cNvPr>
          <p:cNvGrpSpPr>
            <a:grpSpLocks/>
          </p:cNvGrpSpPr>
          <p:nvPr/>
        </p:nvGrpSpPr>
        <p:grpSpPr bwMode="auto">
          <a:xfrm>
            <a:off x="2895600" y="4584700"/>
            <a:ext cx="8216900" cy="1581150"/>
            <a:chOff x="807656" y="2892240"/>
            <a:chExt cx="7777163" cy="1581150"/>
          </a:xfrm>
        </p:grpSpPr>
        <p:sp>
          <p:nvSpPr>
            <p:cNvPr id="14" name="Freeform: Shape 11">
              <a:extLst>
                <a:ext uri="{FF2B5EF4-FFF2-40B4-BE49-F238E27FC236}">
                  <a16:creationId xmlns:a16="http://schemas.microsoft.com/office/drawing/2014/main" id="{CDF112B1-82ED-D94A-B980-C003ACE84EFB}"/>
                </a:ext>
              </a:extLst>
            </p:cNvPr>
            <p:cNvSpPr/>
            <p:nvPr/>
          </p:nvSpPr>
          <p:spPr bwMode="auto">
            <a:xfrm>
              <a:off x="807656" y="2892240"/>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3. </a:t>
              </a:r>
              <a:r>
                <a:rPr lang="en-US" sz="3200" b="1" dirty="0" err="1">
                  <a:solidFill>
                    <a:srgbClr val="000000"/>
                  </a:solidFill>
                  <a:latin typeface="Times New Roman" pitchFamily="18" charset="0"/>
                  <a:ea typeface="Tahoma" pitchFamily="34" charset="0"/>
                  <a:cs typeface="Times New Roman" pitchFamily="18" charset="0"/>
                </a:rPr>
                <a:t>Mối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quan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hệ</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giữa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vật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chất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và</a:t>
              </a:r>
              <a:r>
                <a:rPr lang="en-US" sz="3200" b="1" dirty="0">
                  <a:solidFill>
                    <a:srgbClr val="000000"/>
                  </a:solidFill>
                  <a:latin typeface="Times New Roman" pitchFamily="18" charset="0"/>
                  <a:ea typeface="Tahoma" pitchFamily="34" charset="0"/>
                  <a:cs typeface="Times New Roman" pitchFamily="18" charset="0"/>
                </a:rPr>
                <a:t> ý </a:t>
              </a:r>
              <a:r>
                <a:rPr lang="en-US" sz="3200" b="1" dirty="0" err="1">
                  <a:solidFill>
                    <a:srgbClr val="000000"/>
                  </a:solidFill>
                  <a:latin typeface="Times New Roman" pitchFamily="18" charset="0"/>
                  <a:ea typeface="Tahoma" pitchFamily="34" charset="0"/>
                  <a:cs typeface="Times New Roman" pitchFamily="18" charset="0"/>
                </a:rPr>
                <a:t>thức</a:t>
              </a:r>
              <a:endParaRPr lang="en-US" sz="3200" b="1" dirty="0">
                <a:solidFill>
                  <a:srgbClr val="000000"/>
                </a:solidFill>
              </a:endParaRPr>
            </a:p>
          </p:txBody>
        </p:sp>
        <p:sp>
          <p:nvSpPr>
            <p:cNvPr id="15" name="Straight Connector 14">
              <a:extLst>
                <a:ext uri="{FF2B5EF4-FFF2-40B4-BE49-F238E27FC236}">
                  <a16:creationId xmlns:a16="http://schemas.microsoft.com/office/drawing/2014/main" id="{0E42CC8D-E6A4-E74D-B72B-5FE91F181B0A}"/>
                </a:ext>
              </a:extLst>
            </p:cNvPr>
            <p:cNvSpPr/>
            <p:nvPr/>
          </p:nvSpPr>
          <p:spPr bwMode="auto">
            <a:xfrm>
              <a:off x="1031535" y="3828865"/>
              <a:ext cx="7391009"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6" name="Straight Connector 15">
            <a:extLst>
              <a:ext uri="{FF2B5EF4-FFF2-40B4-BE49-F238E27FC236}">
                <a16:creationId xmlns:a16="http://schemas.microsoft.com/office/drawing/2014/main" id="{B7E6F6C9-401C-D046-895D-5F30F3DFA54A}"/>
              </a:ext>
            </a:extLst>
          </p:cNvPr>
          <p:cNvCxnSpPr/>
          <p:nvPr/>
        </p:nvCxnSpPr>
        <p:spPr>
          <a:xfrm>
            <a:off x="21526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8918" name="Date Placeholder 1">
            <a:extLst>
              <a:ext uri="{FF2B5EF4-FFF2-40B4-BE49-F238E27FC236}">
                <a16:creationId xmlns:a16="http://schemas.microsoft.com/office/drawing/2014/main" id="{6C497174-24EA-CB4E-911D-DD362C74809F}"/>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0DF3BBB-154F-DE4A-B8FE-EC81A1AAB70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38919" name="Footer Placeholder 2">
            <a:extLst>
              <a:ext uri="{FF2B5EF4-FFF2-40B4-BE49-F238E27FC236}">
                <a16:creationId xmlns:a16="http://schemas.microsoft.com/office/drawing/2014/main" id="{A5AC9F7E-7F08-1541-9FA9-7B88F79F0E4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8920" name="Slide Number Placeholder 3">
            <a:extLst>
              <a:ext uri="{FF2B5EF4-FFF2-40B4-BE49-F238E27FC236}">
                <a16:creationId xmlns:a16="http://schemas.microsoft.com/office/drawing/2014/main" id="{011FA7DC-F396-9041-83BD-BA9C19781DA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9579AD8-9A06-604B-89D2-A7EBD8C6105B}" type="slidenum">
              <a:rPr lang="en-US" altLang="vi-VN" smtClean="0">
                <a:solidFill>
                  <a:srgbClr val="1F5281"/>
                </a:solidFill>
                <a:latin typeface="Arial" panose="020B0604020202020204" pitchFamily="34" charset="0"/>
              </a:rPr>
              <a:pPr algn="ctr"/>
              <a:t>4</a:t>
            </a:fld>
            <a:endParaRPr lang="en-US" altLang="vi-VN">
              <a:solidFill>
                <a:srgbClr val="1F5281"/>
              </a:solidFill>
              <a:latin typeface="Arial" panose="020B0604020202020204" pitchFamily="34" charset="0"/>
            </a:endParaRPr>
          </a:p>
        </p:txBody>
      </p:sp>
      <p:pic>
        <p:nvPicPr>
          <p:cNvPr id="2" name="Picture 1">
            <a:extLst>
              <a:ext uri="{FF2B5EF4-FFF2-40B4-BE49-F238E27FC236}">
                <a16:creationId xmlns:a16="http://schemas.microsoft.com/office/drawing/2014/main" id="{2FC56455-95E3-1248-B002-683FB8B59284}"/>
              </a:ext>
            </a:extLst>
          </p:cNvPr>
          <p:cNvPicPr>
            <a:picLocks noChangeAspect="1"/>
          </p:cNvPicPr>
          <p:nvPr/>
        </p:nvPicPr>
        <p:blipFill>
          <a:blip r:embed="rId2"/>
          <a:stretch>
            <a:fillRect/>
          </a:stretch>
        </p:blipFill>
        <p:spPr>
          <a:xfrm>
            <a:off x="228598" y="1754980"/>
            <a:ext cx="3724469" cy="3366293"/>
          </a:xfrm>
          <a:prstGeom prst="ellipse">
            <a:avLst/>
          </a:prstGeom>
          <a:ln>
            <a:noFill/>
          </a:ln>
          <a:effectLst>
            <a:softEdge rad="112500"/>
          </a:effectLst>
        </p:spPr>
      </p:pic>
    </p:spTree>
    <p:extLst>
      <p:ext uri="{BB962C8B-B14F-4D97-AF65-F5344CB8AC3E}">
        <p14:creationId xmlns:p14="http://schemas.microsoft.com/office/powerpoint/2010/main" val="2799934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A0DBB8F-6F19-FC40-B002-05E5C68C9794}"/>
              </a:ext>
            </a:extLst>
          </p:cNvPr>
          <p:cNvSpPr/>
          <p:nvPr/>
        </p:nvSpPr>
        <p:spPr>
          <a:xfrm>
            <a:off x="144463" y="777875"/>
            <a:ext cx="6238875" cy="6035675"/>
          </a:xfrm>
          <a:custGeom>
            <a:avLst/>
            <a:gdLst>
              <a:gd name="connsiteX0" fmla="*/ 0 w 6336703"/>
              <a:gd name="connsiteY0" fmla="*/ 3168352 h 6336703"/>
              <a:gd name="connsiteX1" fmla="*/ 3168352 w 6336703"/>
              <a:gd name="connsiteY1" fmla="*/ 0 h 6336703"/>
              <a:gd name="connsiteX2" fmla="*/ 6336704 w 6336703"/>
              <a:gd name="connsiteY2" fmla="*/ 3168352 h 6336703"/>
              <a:gd name="connsiteX3" fmla="*/ 3168352 w 6336703"/>
              <a:gd name="connsiteY3" fmla="*/ 6336704 h 6336703"/>
              <a:gd name="connsiteX4" fmla="*/ 0 w 6336703"/>
              <a:gd name="connsiteY4" fmla="*/ 3168352 h 6336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03" h="6336703">
                <a:moveTo>
                  <a:pt x="0" y="3168352"/>
                </a:moveTo>
                <a:cubicBezTo>
                  <a:pt x="0" y="1418520"/>
                  <a:pt x="1418520" y="0"/>
                  <a:pt x="3168352" y="0"/>
                </a:cubicBezTo>
                <a:cubicBezTo>
                  <a:pt x="4918184" y="0"/>
                  <a:pt x="6336704" y="1418520"/>
                  <a:pt x="6336704" y="3168352"/>
                </a:cubicBezTo>
                <a:cubicBezTo>
                  <a:pt x="6336704" y="4918184"/>
                  <a:pt x="4918184" y="6336704"/>
                  <a:pt x="3168352" y="6336704"/>
                </a:cubicBezTo>
                <a:cubicBezTo>
                  <a:pt x="1418520" y="6336704"/>
                  <a:pt x="0" y="4918184"/>
                  <a:pt x="0" y="3168352"/>
                </a:cubicBezTo>
                <a:close/>
              </a:path>
            </a:pathLst>
          </a:custGeom>
          <a:solidFill>
            <a:schemeClr val="accent6">
              <a:lumMod val="75000"/>
            </a:schemeClr>
          </a:solid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108236" tIns="444851" rIns="2108235" bIns="5514214"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a:solidFill>
                  <a:srgbClr val="FFFFFF"/>
                </a:solidFill>
                <a:latin typeface="Times New Roman" panose="02020603050405020304" pitchFamily="18" charset="0"/>
              </a:rPr>
              <a:t>Xã hội</a:t>
            </a:r>
          </a:p>
        </p:txBody>
      </p:sp>
      <p:sp>
        <p:nvSpPr>
          <p:cNvPr id="6" name="Freeform 5">
            <a:extLst>
              <a:ext uri="{FF2B5EF4-FFF2-40B4-BE49-F238E27FC236}">
                <a16:creationId xmlns:a16="http://schemas.microsoft.com/office/drawing/2014/main" id="{B447E206-9339-FD45-87BC-033F39AC7DAC}"/>
              </a:ext>
            </a:extLst>
          </p:cNvPr>
          <p:cNvSpPr/>
          <p:nvPr/>
        </p:nvSpPr>
        <p:spPr>
          <a:xfrm>
            <a:off x="830263" y="1547813"/>
            <a:ext cx="5308600" cy="5194300"/>
          </a:xfrm>
          <a:custGeom>
            <a:avLst/>
            <a:gdLst>
              <a:gd name="connsiteX0" fmla="*/ 0 w 5386198"/>
              <a:gd name="connsiteY0" fmla="*/ 2693099 h 5386198"/>
              <a:gd name="connsiteX1" fmla="*/ 2693099 w 5386198"/>
              <a:gd name="connsiteY1" fmla="*/ 0 h 5386198"/>
              <a:gd name="connsiteX2" fmla="*/ 5386198 w 5386198"/>
              <a:gd name="connsiteY2" fmla="*/ 2693099 h 5386198"/>
              <a:gd name="connsiteX3" fmla="*/ 2693099 w 5386198"/>
              <a:gd name="connsiteY3" fmla="*/ 5386198 h 5386198"/>
              <a:gd name="connsiteX4" fmla="*/ 0 w 5386198"/>
              <a:gd name="connsiteY4" fmla="*/ 2693099 h 538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198" h="5386198">
                <a:moveTo>
                  <a:pt x="0" y="2693099"/>
                </a:moveTo>
                <a:cubicBezTo>
                  <a:pt x="0" y="1205741"/>
                  <a:pt x="1205741" y="0"/>
                  <a:pt x="2693099" y="0"/>
                </a:cubicBezTo>
                <a:cubicBezTo>
                  <a:pt x="4180457" y="0"/>
                  <a:pt x="5386198" y="1205741"/>
                  <a:pt x="5386198" y="2693099"/>
                </a:cubicBezTo>
                <a:cubicBezTo>
                  <a:pt x="5386198" y="4180457"/>
                  <a:pt x="4180457" y="5386198"/>
                  <a:pt x="2693099" y="5386198"/>
                </a:cubicBezTo>
                <a:cubicBezTo>
                  <a:pt x="1205741" y="5386198"/>
                  <a:pt x="0" y="4180457"/>
                  <a:pt x="0" y="2693099"/>
                </a:cubicBezTo>
                <a:close/>
              </a:path>
            </a:pathLst>
          </a:custGeom>
          <a:solidFill>
            <a:schemeClr val="accent6">
              <a:lumMod val="60000"/>
              <a:lumOff val="40000"/>
            </a:schemeClr>
          </a:solidFill>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659716" tIns="437723" rIns="1659716" bIns="4585095"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sz="2400">
                <a:solidFill>
                  <a:srgbClr val="000000"/>
                </a:solidFill>
                <a:latin typeface="Times New Roman" panose="02020603050405020304" pitchFamily="18" charset="0"/>
              </a:rPr>
              <a:t>Sinh học</a:t>
            </a:r>
            <a:endParaRPr lang="en-US" altLang="vi-VN" sz="2400">
              <a:solidFill>
                <a:srgbClr val="000000"/>
              </a:solidFill>
              <a:latin typeface="Times New Roman" panose="02020603050405020304" pitchFamily="18" charset="0"/>
            </a:endParaRPr>
          </a:p>
        </p:txBody>
      </p:sp>
      <p:sp>
        <p:nvSpPr>
          <p:cNvPr id="7" name="Freeform 6">
            <a:extLst>
              <a:ext uri="{FF2B5EF4-FFF2-40B4-BE49-F238E27FC236}">
                <a16:creationId xmlns:a16="http://schemas.microsoft.com/office/drawing/2014/main" id="{4DD739CA-BC92-0C48-8BB0-61CF1059A5BA}"/>
              </a:ext>
            </a:extLst>
          </p:cNvPr>
          <p:cNvSpPr/>
          <p:nvPr/>
        </p:nvSpPr>
        <p:spPr>
          <a:xfrm>
            <a:off x="1379538" y="2492375"/>
            <a:ext cx="4373562" cy="3889375"/>
          </a:xfrm>
          <a:custGeom>
            <a:avLst/>
            <a:gdLst>
              <a:gd name="connsiteX0" fmla="*/ 0 w 4435692"/>
              <a:gd name="connsiteY0" fmla="*/ 2217846 h 4435692"/>
              <a:gd name="connsiteX1" fmla="*/ 2217846 w 4435692"/>
              <a:gd name="connsiteY1" fmla="*/ 0 h 4435692"/>
              <a:gd name="connsiteX2" fmla="*/ 4435692 w 4435692"/>
              <a:gd name="connsiteY2" fmla="*/ 2217846 h 4435692"/>
              <a:gd name="connsiteX3" fmla="*/ 2217846 w 4435692"/>
              <a:gd name="connsiteY3" fmla="*/ 4435692 h 4435692"/>
              <a:gd name="connsiteX4" fmla="*/ 0 w 4435692"/>
              <a:gd name="connsiteY4" fmla="*/ 2217846 h 443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92" h="4435692">
                <a:moveTo>
                  <a:pt x="0" y="2217846"/>
                </a:moveTo>
                <a:cubicBezTo>
                  <a:pt x="0" y="992963"/>
                  <a:pt x="992963" y="0"/>
                  <a:pt x="2217846" y="0"/>
                </a:cubicBezTo>
                <a:cubicBezTo>
                  <a:pt x="3442729" y="0"/>
                  <a:pt x="4435692" y="992963"/>
                  <a:pt x="4435692" y="2217846"/>
                </a:cubicBezTo>
                <a:cubicBezTo>
                  <a:pt x="4435692" y="3442729"/>
                  <a:pt x="3442729" y="4435692"/>
                  <a:pt x="2217846" y="4435692"/>
                </a:cubicBezTo>
                <a:cubicBezTo>
                  <a:pt x="992963" y="4435692"/>
                  <a:pt x="0" y="3442729"/>
                  <a:pt x="0" y="2217846"/>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198127" tIns="434079" rIns="1198126" bIns="3645520"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sz="2400">
                <a:solidFill>
                  <a:srgbClr val="FFFFFF"/>
                </a:solidFill>
                <a:latin typeface="Times New Roman" panose="02020603050405020304" pitchFamily="18" charset="0"/>
              </a:rPr>
              <a:t>Hóa học</a:t>
            </a:r>
            <a:endParaRPr lang="en-US" altLang="vi-VN" sz="2400">
              <a:solidFill>
                <a:srgbClr val="FFFFFF"/>
              </a:solidFill>
              <a:latin typeface="Times New Roman" panose="02020603050405020304" pitchFamily="18" charset="0"/>
            </a:endParaRPr>
          </a:p>
        </p:txBody>
      </p:sp>
      <p:sp>
        <p:nvSpPr>
          <p:cNvPr id="8" name="Freeform 7">
            <a:extLst>
              <a:ext uri="{FF2B5EF4-FFF2-40B4-BE49-F238E27FC236}">
                <a16:creationId xmlns:a16="http://schemas.microsoft.com/office/drawing/2014/main" id="{DFC03034-2141-D54D-842C-7920402AFA14}"/>
              </a:ext>
            </a:extLst>
          </p:cNvPr>
          <p:cNvSpPr/>
          <p:nvPr/>
        </p:nvSpPr>
        <p:spPr>
          <a:xfrm>
            <a:off x="1931988" y="3471863"/>
            <a:ext cx="3435350" cy="2909887"/>
          </a:xfrm>
          <a:custGeom>
            <a:avLst/>
            <a:gdLst>
              <a:gd name="connsiteX0" fmla="*/ 0 w 3485187"/>
              <a:gd name="connsiteY0" fmla="*/ 1742594 h 3485187"/>
              <a:gd name="connsiteX1" fmla="*/ 1742594 w 3485187"/>
              <a:gd name="connsiteY1" fmla="*/ 0 h 3485187"/>
              <a:gd name="connsiteX2" fmla="*/ 3485188 w 3485187"/>
              <a:gd name="connsiteY2" fmla="*/ 1742594 h 3485187"/>
              <a:gd name="connsiteX3" fmla="*/ 1742594 w 3485187"/>
              <a:gd name="connsiteY3" fmla="*/ 3485188 h 3485187"/>
              <a:gd name="connsiteX4" fmla="*/ 0 w 3485187"/>
              <a:gd name="connsiteY4" fmla="*/ 1742594 h 348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187" h="3485187">
                <a:moveTo>
                  <a:pt x="0" y="1742594"/>
                </a:moveTo>
                <a:cubicBezTo>
                  <a:pt x="0" y="780186"/>
                  <a:pt x="780186" y="0"/>
                  <a:pt x="1742594" y="0"/>
                </a:cubicBezTo>
                <a:cubicBezTo>
                  <a:pt x="2705002" y="0"/>
                  <a:pt x="3485188" y="780186"/>
                  <a:pt x="3485188" y="1742594"/>
                </a:cubicBezTo>
                <a:cubicBezTo>
                  <a:pt x="3485188" y="2705002"/>
                  <a:pt x="2705002" y="3485188"/>
                  <a:pt x="1742594" y="3485188"/>
                </a:cubicBezTo>
                <a:cubicBezTo>
                  <a:pt x="780186" y="3485188"/>
                  <a:pt x="0" y="2705002"/>
                  <a:pt x="0" y="1742594"/>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29609" tIns="441683" rIns="929609" bIns="2672203"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sz="2400">
                <a:solidFill>
                  <a:srgbClr val="000000"/>
                </a:solidFill>
                <a:latin typeface="Times New Roman" panose="02020603050405020304" pitchFamily="18" charset="0"/>
              </a:rPr>
              <a:t>Vật lý</a:t>
            </a:r>
            <a:endParaRPr lang="en-US" altLang="vi-VN" sz="2400">
              <a:solidFill>
                <a:srgbClr val="000000"/>
              </a:solidFill>
              <a:latin typeface="Times New Roman" panose="02020603050405020304" pitchFamily="18" charset="0"/>
            </a:endParaRPr>
          </a:p>
        </p:txBody>
      </p:sp>
      <p:sp>
        <p:nvSpPr>
          <p:cNvPr id="9" name="Freeform 8">
            <a:extLst>
              <a:ext uri="{FF2B5EF4-FFF2-40B4-BE49-F238E27FC236}">
                <a16:creationId xmlns:a16="http://schemas.microsoft.com/office/drawing/2014/main" id="{761244F1-FC17-B148-96DE-D7976C937B60}"/>
              </a:ext>
            </a:extLst>
          </p:cNvPr>
          <p:cNvSpPr/>
          <p:nvPr/>
        </p:nvSpPr>
        <p:spPr>
          <a:xfrm>
            <a:off x="2484438" y="4581525"/>
            <a:ext cx="2498725" cy="1800225"/>
          </a:xfrm>
          <a:custGeom>
            <a:avLst/>
            <a:gdLst>
              <a:gd name="connsiteX0" fmla="*/ 0 w 2534681"/>
              <a:gd name="connsiteY0" fmla="*/ 1267341 h 2534681"/>
              <a:gd name="connsiteX1" fmla="*/ 1267341 w 2534681"/>
              <a:gd name="connsiteY1" fmla="*/ 0 h 2534681"/>
              <a:gd name="connsiteX2" fmla="*/ 2534682 w 2534681"/>
              <a:gd name="connsiteY2" fmla="*/ 1267341 h 2534681"/>
              <a:gd name="connsiteX3" fmla="*/ 1267341 w 2534681"/>
              <a:gd name="connsiteY3" fmla="*/ 2534682 h 2534681"/>
              <a:gd name="connsiteX4" fmla="*/ 0 w 2534681"/>
              <a:gd name="connsiteY4" fmla="*/ 1267341 h 2534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681" h="2534681">
                <a:moveTo>
                  <a:pt x="0" y="1267341"/>
                </a:moveTo>
                <a:cubicBezTo>
                  <a:pt x="0" y="567408"/>
                  <a:pt x="567408" y="0"/>
                  <a:pt x="1267341" y="0"/>
                </a:cubicBezTo>
                <a:cubicBezTo>
                  <a:pt x="1967274" y="0"/>
                  <a:pt x="2534682" y="567408"/>
                  <a:pt x="2534682" y="1267341"/>
                </a:cubicBezTo>
                <a:cubicBezTo>
                  <a:pt x="2534682" y="1967274"/>
                  <a:pt x="1967274" y="2534682"/>
                  <a:pt x="1267341" y="2534682"/>
                </a:cubicBezTo>
                <a:cubicBezTo>
                  <a:pt x="567408" y="2534682"/>
                  <a:pt x="0" y="1967274"/>
                  <a:pt x="0" y="1267341"/>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99211" tIns="761686" rIns="499212" bIns="761687"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sz="2400">
                <a:solidFill>
                  <a:srgbClr val="FFFFFF"/>
                </a:solidFill>
                <a:latin typeface="Times New Roman" panose="02020603050405020304" pitchFamily="18" charset="0"/>
              </a:rPr>
              <a:t>Cơ học</a:t>
            </a:r>
            <a:endParaRPr lang="en-US" altLang="vi-VN" sz="2400">
              <a:solidFill>
                <a:srgbClr val="FFFFFF"/>
              </a:solidFill>
              <a:latin typeface="Times New Roman" panose="02020603050405020304" pitchFamily="18" charset="0"/>
            </a:endParaRPr>
          </a:p>
        </p:txBody>
      </p:sp>
      <p:sp>
        <p:nvSpPr>
          <p:cNvPr id="20" name="Rectangle 19">
            <a:extLst>
              <a:ext uri="{FF2B5EF4-FFF2-40B4-BE49-F238E27FC236}">
                <a16:creationId xmlns:a16="http://schemas.microsoft.com/office/drawing/2014/main" id="{478F2589-C49F-524B-BEF7-13C314015EFD}"/>
              </a:ext>
            </a:extLst>
          </p:cNvPr>
          <p:cNvSpPr/>
          <p:nvPr/>
        </p:nvSpPr>
        <p:spPr>
          <a:xfrm>
            <a:off x="8405813" y="573088"/>
            <a:ext cx="1797050" cy="1133475"/>
          </a:xfrm>
          <a:prstGeom prst="rect">
            <a:avLst/>
          </a:prstGeom>
          <a:blipFill rotWithShape="1">
            <a:blip r:embed="rId4"/>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Rectangle 21">
            <a:extLst>
              <a:ext uri="{FF2B5EF4-FFF2-40B4-BE49-F238E27FC236}">
                <a16:creationId xmlns:a16="http://schemas.microsoft.com/office/drawing/2014/main" id="{3C3A15EA-F1A9-2B45-8FDD-4A681C7B8145}"/>
              </a:ext>
            </a:extLst>
          </p:cNvPr>
          <p:cNvSpPr/>
          <p:nvPr/>
        </p:nvSpPr>
        <p:spPr>
          <a:xfrm>
            <a:off x="7939088" y="1752600"/>
            <a:ext cx="3602037" cy="1133475"/>
          </a:xfrm>
          <a:prstGeom prst="rect">
            <a:avLst/>
          </a:prstGeom>
          <a:blipFill rotWithShape="1">
            <a:blip r:embed="rId5"/>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Rectangle 25">
            <a:extLst>
              <a:ext uri="{FF2B5EF4-FFF2-40B4-BE49-F238E27FC236}">
                <a16:creationId xmlns:a16="http://schemas.microsoft.com/office/drawing/2014/main" id="{61A4D35E-A9BE-0A48-AD95-8179EE7BFCB2}"/>
              </a:ext>
            </a:extLst>
          </p:cNvPr>
          <p:cNvSpPr/>
          <p:nvPr/>
        </p:nvSpPr>
        <p:spPr>
          <a:xfrm>
            <a:off x="7947025" y="4259263"/>
            <a:ext cx="3602038" cy="1222375"/>
          </a:xfrm>
          <a:prstGeom prst="rect">
            <a:avLst/>
          </a:prstGeom>
          <a:blipFill rotWithShape="1">
            <a:blip r:embed="rId6"/>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Rectangle 27">
            <a:extLst>
              <a:ext uri="{FF2B5EF4-FFF2-40B4-BE49-F238E27FC236}">
                <a16:creationId xmlns:a16="http://schemas.microsoft.com/office/drawing/2014/main" id="{333C5944-0EDE-8C43-A383-13DED852E6EA}"/>
              </a:ext>
            </a:extLst>
          </p:cNvPr>
          <p:cNvSpPr/>
          <p:nvPr/>
        </p:nvSpPr>
        <p:spPr>
          <a:xfrm>
            <a:off x="7947025" y="5580063"/>
            <a:ext cx="3602038" cy="1133475"/>
          </a:xfrm>
          <a:prstGeom prst="rect">
            <a:avLst/>
          </a:prstGeom>
          <a:blipFill rotWithShape="1">
            <a:blip r:embed="rId7"/>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Rectangle 28">
            <a:extLst>
              <a:ext uri="{FF2B5EF4-FFF2-40B4-BE49-F238E27FC236}">
                <a16:creationId xmlns:a16="http://schemas.microsoft.com/office/drawing/2014/main" id="{F9BED786-4613-1547-B91C-C2BFC645212C}"/>
              </a:ext>
            </a:extLst>
          </p:cNvPr>
          <p:cNvSpPr/>
          <p:nvPr/>
        </p:nvSpPr>
        <p:spPr>
          <a:xfrm>
            <a:off x="2361538" y="62728"/>
            <a:ext cx="8497623" cy="523220"/>
          </a:xfrm>
          <a:prstGeom prst="rect">
            <a:avLst/>
          </a:prstGeom>
        </p:spPr>
        <p:txBody>
          <a:bodyPr>
            <a:spAutoFit/>
          </a:bodyPr>
          <a:lstStyle/>
          <a:p>
            <a:pPr>
              <a:buFont typeface="Wingdings" pitchFamily="2" charset="2"/>
              <a:buChar char="ü"/>
              <a:defRPr/>
            </a:pPr>
            <a:r>
              <a:rPr lang="en-US" sz="28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rPr>
              <a:t> </a:t>
            </a:r>
            <a:r>
              <a:rPr lang="vi-VN" sz="28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rPr>
              <a:t>Các hình thức vận động của vật chất</a:t>
            </a:r>
            <a:endParaRPr lang="en-US" sz="28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endParaRPr>
          </a:p>
        </p:txBody>
      </p:sp>
      <p:pic>
        <p:nvPicPr>
          <p:cNvPr id="42001" name="Picture 3">
            <a:extLst>
              <a:ext uri="{FF2B5EF4-FFF2-40B4-BE49-F238E27FC236}">
                <a16:creationId xmlns:a16="http://schemas.microsoft.com/office/drawing/2014/main" id="{AD5880D2-3437-A549-AC33-C7C0060D8D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1463" y="2990850"/>
            <a:ext cx="3714750" cy="11588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EE65783D-F5FA-F041-8A1B-B3C66C47B052}"/>
              </a:ext>
            </a:extLst>
          </p:cNvPr>
          <p:cNvCxnSpPr/>
          <p:nvPr/>
        </p:nvCxnSpPr>
        <p:spPr>
          <a:xfrm>
            <a:off x="2119313" y="8096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31" name="Straight Connector 30">
            <a:extLst>
              <a:ext uri="{FF2B5EF4-FFF2-40B4-BE49-F238E27FC236}">
                <a16:creationId xmlns:a16="http://schemas.microsoft.com/office/drawing/2014/main" id="{129B2B7E-2255-DA49-8155-96F0416961DA}"/>
              </a:ext>
            </a:extLst>
          </p:cNvPr>
          <p:cNvCxnSpPr/>
          <p:nvPr/>
        </p:nvCxnSpPr>
        <p:spPr>
          <a:xfrm>
            <a:off x="457200" y="777875"/>
            <a:ext cx="7807325"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6814" name="Date Placeholder 1">
            <a:extLst>
              <a:ext uri="{FF2B5EF4-FFF2-40B4-BE49-F238E27FC236}">
                <a16:creationId xmlns:a16="http://schemas.microsoft.com/office/drawing/2014/main" id="{E50DA7D4-0332-CC4C-B3AC-55B2A0FA7DE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4E4D4B2-F359-6B4B-863A-E3C59EC25112}"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76815" name="Footer Placeholder 2">
            <a:extLst>
              <a:ext uri="{FF2B5EF4-FFF2-40B4-BE49-F238E27FC236}">
                <a16:creationId xmlns:a16="http://schemas.microsoft.com/office/drawing/2014/main" id="{5DD6B1BC-450F-0148-ABD3-95078AA5F8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76816" name="Slide Number Placeholder 3">
            <a:extLst>
              <a:ext uri="{FF2B5EF4-FFF2-40B4-BE49-F238E27FC236}">
                <a16:creationId xmlns:a16="http://schemas.microsoft.com/office/drawing/2014/main" id="{0FE9CE41-E689-D54F-91A3-1998BB5035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00B02B7-DCFD-5941-A577-8F7407D0DC51}" type="slidenum">
              <a:rPr lang="en-US" altLang="vi-VN" smtClean="0">
                <a:solidFill>
                  <a:srgbClr val="898989"/>
                </a:solidFill>
                <a:latin typeface="Arial" panose="020B0604020202020204" pitchFamily="34" charset="0"/>
              </a:rPr>
              <a:pPr/>
              <a:t>40</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402228284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42001"/>
                                        </p:tgtEl>
                                        <p:attrNameLst>
                                          <p:attrName>style.visibility</p:attrName>
                                        </p:attrNameLst>
                                      </p:cBhvr>
                                      <p:to>
                                        <p:strVal val="visible"/>
                                      </p:to>
                                    </p:set>
                                    <p:animEffect transition="in" filter="fade">
                                      <p:cBhvr>
                                        <p:cTn id="33" dur="500"/>
                                        <p:tgtEl>
                                          <p:spTgt spid="4200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par>
                                <p:cTn id="39" presetID="21" presetClass="entr" presetSubtype="1"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Footer Placeholder 1">
            <a:extLst>
              <a:ext uri="{FF2B5EF4-FFF2-40B4-BE49-F238E27FC236}">
                <a16:creationId xmlns:a16="http://schemas.microsoft.com/office/drawing/2014/main" id="{F00AC246-1894-5945-8B31-732C1BF7640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graphicFrame>
        <p:nvGraphicFramePr>
          <p:cNvPr id="4" name="Diagram 3">
            <a:extLst>
              <a:ext uri="{FF2B5EF4-FFF2-40B4-BE49-F238E27FC236}">
                <a16:creationId xmlns:a16="http://schemas.microsoft.com/office/drawing/2014/main" id="{AF99F238-B602-8B4A-B0ED-E0DC2FA598B7}"/>
              </a:ext>
            </a:extLst>
          </p:cNvPr>
          <p:cNvGraphicFramePr/>
          <p:nvPr/>
        </p:nvGraphicFramePr>
        <p:xfrm>
          <a:off x="375653" y="1395663"/>
          <a:ext cx="7920037" cy="4668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0C14C41-1492-0D46-88E3-844CC33FD060}"/>
              </a:ext>
            </a:extLst>
          </p:cNvPr>
          <p:cNvPicPr>
            <a:picLocks noChangeAspect="1"/>
          </p:cNvPicPr>
          <p:nvPr/>
        </p:nvPicPr>
        <p:blipFill>
          <a:blip r:embed="rId7"/>
          <a:stretch>
            <a:fillRect/>
          </a:stretch>
        </p:blipFill>
        <p:spPr>
          <a:xfrm>
            <a:off x="8469313" y="3836988"/>
            <a:ext cx="3403600" cy="25923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FD61784-630A-264F-B19A-8C452A7FA244}"/>
              </a:ext>
            </a:extLst>
          </p:cNvPr>
          <p:cNvPicPr>
            <a:picLocks noChangeAspect="1"/>
          </p:cNvPicPr>
          <p:nvPr/>
        </p:nvPicPr>
        <p:blipFill>
          <a:blip r:embed="rId8"/>
          <a:stretch>
            <a:fillRect/>
          </a:stretch>
        </p:blipFill>
        <p:spPr>
          <a:xfrm>
            <a:off x="8469313" y="1100138"/>
            <a:ext cx="3403600" cy="2592387"/>
          </a:xfrm>
          <a:prstGeom prst="rect">
            <a:avLst/>
          </a:prstGeom>
          <a:ln>
            <a:noFill/>
          </a:ln>
          <a:effectLst>
            <a:outerShdw blurRad="292100" dist="139700" dir="2700000" algn="tl" rotWithShape="0">
              <a:srgbClr val="333333">
                <a:alpha val="65000"/>
              </a:srgbClr>
            </a:outerShdw>
          </a:effectLst>
        </p:spPr>
      </p:pic>
      <p:sp>
        <p:nvSpPr>
          <p:cNvPr id="7" name="TextBox 11">
            <a:extLst>
              <a:ext uri="{FF2B5EF4-FFF2-40B4-BE49-F238E27FC236}">
                <a16:creationId xmlns:a16="http://schemas.microsoft.com/office/drawing/2014/main" id="{33EA4EBD-F2BC-B441-B4AE-1D7791087CEE}"/>
              </a:ext>
            </a:extLst>
          </p:cNvPr>
          <p:cNvSpPr txBox="1">
            <a:spLocks noChangeArrowheads="1"/>
          </p:cNvSpPr>
          <p:nvPr/>
        </p:nvSpPr>
        <p:spPr bwMode="auto">
          <a:xfrm>
            <a:off x="2214563" y="300038"/>
            <a:ext cx="79200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3600" kern="0" dirty="0" err="1">
                <a:solidFill>
                  <a:srgbClr val="000000"/>
                </a:solidFill>
              </a:rPr>
              <a:t>Vận</a:t>
            </a:r>
            <a:r>
              <a:rPr lang="en-US" sz="3600" kern="0" dirty="0">
                <a:solidFill>
                  <a:srgbClr val="000000"/>
                </a:solidFill>
              </a:rPr>
              <a:t> </a:t>
            </a:r>
            <a:r>
              <a:rPr lang="en-US" sz="3600" kern="0" dirty="0" err="1">
                <a:solidFill>
                  <a:srgbClr val="000000"/>
                </a:solidFill>
              </a:rPr>
              <a:t>động</a:t>
            </a:r>
            <a:r>
              <a:rPr lang="en-US" sz="3600" kern="0" dirty="0">
                <a:solidFill>
                  <a:srgbClr val="000000"/>
                </a:solidFill>
              </a:rPr>
              <a:t> </a:t>
            </a:r>
            <a:r>
              <a:rPr lang="en-US" sz="3600" kern="0" dirty="0" err="1">
                <a:solidFill>
                  <a:srgbClr val="000000"/>
                </a:solidFill>
              </a:rPr>
              <a:t>và</a:t>
            </a:r>
            <a:r>
              <a:rPr lang="en-US" sz="3600" kern="0" dirty="0">
                <a:solidFill>
                  <a:srgbClr val="000000"/>
                </a:solidFill>
              </a:rPr>
              <a:t> </a:t>
            </a:r>
            <a:r>
              <a:rPr lang="en-US" sz="3600" kern="0" dirty="0" err="1">
                <a:solidFill>
                  <a:srgbClr val="000000"/>
                </a:solidFill>
              </a:rPr>
              <a:t>đứng</a:t>
            </a:r>
            <a:r>
              <a:rPr lang="en-US" sz="3600" kern="0" dirty="0">
                <a:solidFill>
                  <a:srgbClr val="000000"/>
                </a:solidFill>
              </a:rPr>
              <a:t> </a:t>
            </a:r>
            <a:r>
              <a:rPr lang="en-US" sz="3600" kern="0" dirty="0" err="1">
                <a:solidFill>
                  <a:srgbClr val="000000"/>
                </a:solidFill>
              </a:rPr>
              <a:t>im</a:t>
            </a:r>
            <a:r>
              <a:rPr lang="en-US" sz="3600" kern="0" dirty="0">
                <a:solidFill>
                  <a:srgbClr val="000000"/>
                </a:solidFill>
              </a:rPr>
              <a:t> </a:t>
            </a:r>
          </a:p>
        </p:txBody>
      </p:sp>
      <p:cxnSp>
        <p:nvCxnSpPr>
          <p:cNvPr id="9" name="Straight Connector 8">
            <a:extLst>
              <a:ext uri="{FF2B5EF4-FFF2-40B4-BE49-F238E27FC236}">
                <a16:creationId xmlns:a16="http://schemas.microsoft.com/office/drawing/2014/main" id="{0B3678B9-3561-5A42-9475-B2E3798F41DF}"/>
              </a:ext>
            </a:extLst>
          </p:cNvPr>
          <p:cNvCxnSpPr/>
          <p:nvPr/>
        </p:nvCxnSpPr>
        <p:spPr>
          <a:xfrm>
            <a:off x="2095500" y="17621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7831" name="Date Placeholder 2">
            <a:extLst>
              <a:ext uri="{FF2B5EF4-FFF2-40B4-BE49-F238E27FC236}">
                <a16:creationId xmlns:a16="http://schemas.microsoft.com/office/drawing/2014/main" id="{FB08AF72-AD42-6E4D-805B-34AC4C45D25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3F09238-3748-E94D-8120-8713FD5AA08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7832" name="Slide Number Placeholder 10">
            <a:extLst>
              <a:ext uri="{FF2B5EF4-FFF2-40B4-BE49-F238E27FC236}">
                <a16:creationId xmlns:a16="http://schemas.microsoft.com/office/drawing/2014/main" id="{032F7EF3-51E8-ED48-AE73-C3B74E34EF9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D311894-9B8F-CA49-993A-FCDAAF074F55}" type="slidenum">
              <a:rPr lang="en-US" altLang="vi-VN" smtClean="0">
                <a:solidFill>
                  <a:srgbClr val="1F5281"/>
                </a:solidFill>
                <a:latin typeface="Arial" panose="020B0604020202020204" pitchFamily="34" charset="0"/>
              </a:rPr>
              <a:pPr algn="ctr"/>
              <a:t>41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41215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descr="neptune">
            <a:extLst>
              <a:ext uri="{FF2B5EF4-FFF2-40B4-BE49-F238E27FC236}">
                <a16:creationId xmlns:a16="http://schemas.microsoft.com/office/drawing/2014/main" id="{A86057D7-9E6D-AE44-8FB8-5F2674D0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87790">
            <a:off x="8307571" y="4310816"/>
            <a:ext cx="2736850" cy="2035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4275" name="Picture 8" descr="time">
            <a:extLst>
              <a:ext uri="{FF2B5EF4-FFF2-40B4-BE49-F238E27FC236}">
                <a16:creationId xmlns:a16="http://schemas.microsoft.com/office/drawing/2014/main" id="{D3477FD2-E4BE-E840-B639-42D598BD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268">
            <a:off x="8672650" y="1308317"/>
            <a:ext cx="2736850" cy="23071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78851" name="Picture 9" descr="j0286668">
            <a:extLst>
              <a:ext uri="{FF2B5EF4-FFF2-40B4-BE49-F238E27FC236}">
                <a16:creationId xmlns:a16="http://schemas.microsoft.com/office/drawing/2014/main" id="{47ECB1C6-F77A-7544-8B65-DF878F4D1D0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75813" y="3216275"/>
            <a:ext cx="100806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10" descr="Ảnh20">
            <a:extLst>
              <a:ext uri="{FF2B5EF4-FFF2-40B4-BE49-F238E27FC236}">
                <a16:creationId xmlns:a16="http://schemas.microsoft.com/office/drawing/2014/main" id="{0CC60E18-605D-FC48-AD65-DC5247DB2B2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80438" y="3103563"/>
            <a:ext cx="11525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12">
            <a:extLst>
              <a:ext uri="{FF2B5EF4-FFF2-40B4-BE49-F238E27FC236}">
                <a16:creationId xmlns:a16="http://schemas.microsoft.com/office/drawing/2014/main" id="{7D06387E-87DC-4C40-847F-FCE68BFA989C}"/>
              </a:ext>
            </a:extLst>
          </p:cNvPr>
          <p:cNvSpPr txBox="1">
            <a:spLocks noChangeArrowheads="1"/>
          </p:cNvSpPr>
          <p:nvPr/>
        </p:nvSpPr>
        <p:spPr bwMode="auto">
          <a:xfrm>
            <a:off x="460375" y="2752725"/>
            <a:ext cx="7323138"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pPr>
            <a:r>
              <a:rPr lang="en-US" altLang="vi-VN" sz="2600" b="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a:t>
            </a:r>
            <a:r>
              <a:rPr lang="en-US" altLang="vi-VN" sz="2600" b="1" i="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Không gian:</a:t>
            </a:r>
            <a:r>
              <a:rPr lang="en-US" altLang="vi-VN" sz="2600" b="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là hình thức tồn tại của vật chất xét về mặt </a:t>
            </a:r>
            <a:r>
              <a:rPr lang="en-US" altLang="vi-VN" sz="26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quảng tính. </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Các sự vật hiện tượng tồn tại với kết cấu, qui mô khác nhau trong một không gian nhất định và tác động qua lại lẫn nhau.</a:t>
            </a:r>
          </a:p>
          <a:p>
            <a:pPr algn="just">
              <a:spcBef>
                <a:spcPct val="50000"/>
              </a:spcBef>
              <a:buFontTx/>
              <a:buNone/>
            </a:pPr>
            <a:r>
              <a:rPr lang="en-US" altLang="vi-VN" sz="2400" b="1">
                <a:solidFill>
                  <a:srgbClr val="CD134D"/>
                </a:solidFill>
                <a:latin typeface="Tahoma" panose="020B0604030504040204" pitchFamily="34" charset="0"/>
                <a:ea typeface="SimSun" panose="02010600030101010101" pitchFamily="2" charset="-122"/>
                <a:cs typeface="Tahoma" panose="020B0604030504040204" pitchFamily="34" charset="0"/>
                <a:sym typeface="Wingdings" pitchFamily="2" charset="2"/>
              </a:rPr>
              <a:t> </a:t>
            </a:r>
            <a:r>
              <a:rPr lang="en-US" altLang="vi-VN" sz="2600" b="1" i="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Thời gian:</a:t>
            </a:r>
            <a:r>
              <a:rPr lang="en-US" altLang="vi-VN" sz="2600" b="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là hình thức tồn tại của vật chất xét về mặt </a:t>
            </a:r>
            <a:r>
              <a:rPr lang="en-US" altLang="vi-VN" sz="26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trường tính</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Đó là độ dài diễn biến của các sự vật hiện tượng với sự vận động.</a:t>
            </a:r>
          </a:p>
        </p:txBody>
      </p:sp>
      <p:sp>
        <p:nvSpPr>
          <p:cNvPr id="78854" name="Text Box 6">
            <a:extLst>
              <a:ext uri="{FF2B5EF4-FFF2-40B4-BE49-F238E27FC236}">
                <a16:creationId xmlns:a16="http://schemas.microsoft.com/office/drawing/2014/main" id="{B5D241BE-B97F-AA49-996D-6093E9C64F20}"/>
              </a:ext>
            </a:extLst>
          </p:cNvPr>
          <p:cNvSpPr txBox="1">
            <a:spLocks noChangeArrowheads="1"/>
          </p:cNvSpPr>
          <p:nvPr/>
        </p:nvSpPr>
        <p:spPr bwMode="auto">
          <a:xfrm>
            <a:off x="2640013" y="260350"/>
            <a:ext cx="644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800" b="1">
                <a:solidFill>
                  <a:srgbClr val="000000"/>
                </a:solidFill>
                <a:latin typeface="Gill Sans MT" panose="020B0502020104020203" pitchFamily="34" charset="77"/>
                <a:ea typeface="SimSun" panose="02010600030101010101" pitchFamily="2" charset="-122"/>
              </a:rPr>
              <a:t>- </a:t>
            </a:r>
            <a:r>
              <a:rPr lang="en-US" altLang="vi-VN"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Hình thức tồn tại của vật chất</a:t>
            </a:r>
            <a:endPar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8855" name="Text Box 6">
            <a:extLst>
              <a:ext uri="{FF2B5EF4-FFF2-40B4-BE49-F238E27FC236}">
                <a16:creationId xmlns:a16="http://schemas.microsoft.com/office/drawing/2014/main" id="{45FBE1CE-29CE-F042-8F63-2F846990CB64}"/>
              </a:ext>
            </a:extLst>
          </p:cNvPr>
          <p:cNvSpPr txBox="1">
            <a:spLocks noChangeArrowheads="1"/>
          </p:cNvSpPr>
          <p:nvPr/>
        </p:nvSpPr>
        <p:spPr bwMode="auto">
          <a:xfrm>
            <a:off x="1530350" y="1536700"/>
            <a:ext cx="4392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Không gian, thời gian</a:t>
            </a:r>
            <a:endPar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81A08AB-7D01-874A-B4BE-254AAE2B4FD5}"/>
              </a:ext>
            </a:extLst>
          </p:cNvPr>
          <p:cNvCxnSpPr/>
          <p:nvPr/>
        </p:nvCxnSpPr>
        <p:spPr>
          <a:xfrm>
            <a:off x="2108200" y="2603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8857" name="Date Placeholder 1">
            <a:extLst>
              <a:ext uri="{FF2B5EF4-FFF2-40B4-BE49-F238E27FC236}">
                <a16:creationId xmlns:a16="http://schemas.microsoft.com/office/drawing/2014/main" id="{B4BEAC32-EA76-7B4A-B39F-442189FE65F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9BD6351-4DBF-A642-BE33-9405C925479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8858" name="Footer Placeholder 2">
            <a:extLst>
              <a:ext uri="{FF2B5EF4-FFF2-40B4-BE49-F238E27FC236}">
                <a16:creationId xmlns:a16="http://schemas.microsoft.com/office/drawing/2014/main" id="{53CE1088-C720-3D4E-8F3F-B9422436245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8859" name="Slide Number Placeholder 3">
            <a:extLst>
              <a:ext uri="{FF2B5EF4-FFF2-40B4-BE49-F238E27FC236}">
                <a16:creationId xmlns:a16="http://schemas.microsoft.com/office/drawing/2014/main" id="{01A15256-FC60-F748-AF85-A112C3A3961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DCE71FA-E46D-1940-A1B3-713B73B2516C}" type="slidenum">
              <a:rPr lang="en-US" altLang="vi-VN" smtClean="0">
                <a:solidFill>
                  <a:srgbClr val="1F5281"/>
                </a:solidFill>
                <a:latin typeface="Arial" panose="020B0604020202020204" pitchFamily="34" charset="0"/>
              </a:rPr>
              <a:pPr algn="ctr"/>
              <a:t>42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277774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6">
            <a:extLst>
              <a:ext uri="{FF2B5EF4-FFF2-40B4-BE49-F238E27FC236}">
                <a16:creationId xmlns:a16="http://schemas.microsoft.com/office/drawing/2014/main" id="{7FDAC280-8032-0D4C-AAED-40BB0F578E97}"/>
              </a:ext>
            </a:extLst>
          </p:cNvPr>
          <p:cNvSpPr txBox="1">
            <a:spLocks noChangeArrowheads="1"/>
          </p:cNvSpPr>
          <p:nvPr/>
        </p:nvSpPr>
        <p:spPr bwMode="auto">
          <a:xfrm>
            <a:off x="2640013" y="260350"/>
            <a:ext cx="64452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800" b="1">
                <a:solidFill>
                  <a:srgbClr val="000000"/>
                </a:solidFill>
                <a:latin typeface="Gill Sans MT" panose="020B0502020104020203" pitchFamily="34" charset="77"/>
                <a:ea typeface="SimSun" panose="02010600030101010101" pitchFamily="2" charset="-122"/>
              </a:rPr>
              <a:t>- </a:t>
            </a:r>
            <a:r>
              <a:rPr lang="en-US" altLang="vi-VN"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Hình thức tồn tại của vật chất</a:t>
            </a:r>
            <a:endPar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9874" name="Text Box 6">
            <a:extLst>
              <a:ext uri="{FF2B5EF4-FFF2-40B4-BE49-F238E27FC236}">
                <a16:creationId xmlns:a16="http://schemas.microsoft.com/office/drawing/2014/main" id="{FA8759C4-A53C-D146-8624-FA35A62C0F32}"/>
              </a:ext>
            </a:extLst>
          </p:cNvPr>
          <p:cNvSpPr txBox="1">
            <a:spLocks noChangeArrowheads="1"/>
          </p:cNvSpPr>
          <p:nvPr/>
        </p:nvSpPr>
        <p:spPr bwMode="auto">
          <a:xfrm>
            <a:off x="328613" y="1192213"/>
            <a:ext cx="6913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Tính chất của không gian, thời gian</a:t>
            </a:r>
            <a:endPar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9875" name="Text Box 6">
            <a:extLst>
              <a:ext uri="{FF2B5EF4-FFF2-40B4-BE49-F238E27FC236}">
                <a16:creationId xmlns:a16="http://schemas.microsoft.com/office/drawing/2014/main" id="{AEA3CDFC-E470-7746-A2C1-48661DE037F8}"/>
              </a:ext>
            </a:extLst>
          </p:cNvPr>
          <p:cNvSpPr txBox="1">
            <a:spLocks noChangeArrowheads="1"/>
          </p:cNvSpPr>
          <p:nvPr/>
        </p:nvSpPr>
        <p:spPr bwMode="auto">
          <a:xfrm>
            <a:off x="3090863" y="5006975"/>
            <a:ext cx="84613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6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Theo V.I.Lênin: “</a:t>
            </a:r>
            <a:r>
              <a:rPr lang="en-US" altLang="vi-VN" sz="2600"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Trong thế giới không có gì ngoài vật chất đang vận động và vật chất đang vận động không thể vận động ngoài không gian, thời gian</a:t>
            </a:r>
            <a:r>
              <a:rPr lang="en-US" altLang="vi-VN" sz="260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p>
        </p:txBody>
      </p:sp>
      <p:grpSp>
        <p:nvGrpSpPr>
          <p:cNvPr id="79876" name="Group 26">
            <a:extLst>
              <a:ext uri="{FF2B5EF4-FFF2-40B4-BE49-F238E27FC236}">
                <a16:creationId xmlns:a16="http://schemas.microsoft.com/office/drawing/2014/main" id="{6822442D-9320-6549-86C9-8BD4625DE005}"/>
              </a:ext>
            </a:extLst>
          </p:cNvPr>
          <p:cNvGrpSpPr>
            <a:grpSpLocks/>
          </p:cNvGrpSpPr>
          <p:nvPr/>
        </p:nvGrpSpPr>
        <p:grpSpPr bwMode="auto">
          <a:xfrm>
            <a:off x="747713" y="2003425"/>
            <a:ext cx="2343150" cy="3078163"/>
            <a:chOff x="326245" y="2076413"/>
            <a:chExt cx="2413471" cy="3078355"/>
          </a:xfrm>
        </p:grpSpPr>
        <p:sp>
          <p:nvSpPr>
            <p:cNvPr id="79886" name="Text Box 2">
              <a:extLst>
                <a:ext uri="{FF2B5EF4-FFF2-40B4-BE49-F238E27FC236}">
                  <a16:creationId xmlns:a16="http://schemas.microsoft.com/office/drawing/2014/main" id="{B49CE280-8A34-DF44-8070-D53BF4F13DE4}"/>
                </a:ext>
              </a:extLst>
            </p:cNvPr>
            <p:cNvSpPr txBox="1">
              <a:spLocks noChangeArrowheads="1"/>
            </p:cNvSpPr>
            <p:nvPr/>
          </p:nvSpPr>
          <p:spPr bwMode="auto">
            <a:xfrm rot="10788493" flipV="1">
              <a:off x="613583" y="4693103"/>
              <a:ext cx="149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ts val="200"/>
                </a:spcBef>
                <a:spcAft>
                  <a:spcPts val="200"/>
                </a:spcAft>
                <a:buFont typeface="Wingdings" pitchFamily="2" charset="2"/>
                <a:buNone/>
              </a:pPr>
              <a:r>
                <a:rPr lang="en-US" altLang="vi-VN" sz="2400" b="1">
                  <a:solidFill>
                    <a:srgbClr val="333300"/>
                  </a:solidFill>
                  <a:latin typeface="Times New Roman" panose="02020603050405020304" pitchFamily="18" charset="0"/>
                  <a:ea typeface="SimSun" panose="02010600030101010101" pitchFamily="2" charset="-122"/>
                </a:rPr>
                <a:t>V.I.Lênin</a:t>
              </a:r>
            </a:p>
          </p:txBody>
        </p:sp>
        <p:pic>
          <p:nvPicPr>
            <p:cNvPr id="79887" name="Picture 4" descr="列宁">
              <a:extLst>
                <a:ext uri="{FF2B5EF4-FFF2-40B4-BE49-F238E27FC236}">
                  <a16:creationId xmlns:a16="http://schemas.microsoft.com/office/drawing/2014/main" id="{95624360-1FF1-1747-8D6B-98311DBF0BC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45" y="2076413"/>
              <a:ext cx="2413471" cy="264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877" name="Group 2">
            <a:extLst>
              <a:ext uri="{FF2B5EF4-FFF2-40B4-BE49-F238E27FC236}">
                <a16:creationId xmlns:a16="http://schemas.microsoft.com/office/drawing/2014/main" id="{7F7D1F53-4E0E-6B45-8583-86A06357C128}"/>
              </a:ext>
            </a:extLst>
          </p:cNvPr>
          <p:cNvGrpSpPr>
            <a:grpSpLocks/>
          </p:cNvGrpSpPr>
          <p:nvPr/>
        </p:nvGrpSpPr>
        <p:grpSpPr bwMode="auto">
          <a:xfrm>
            <a:off x="3668713" y="2105025"/>
            <a:ext cx="7681912" cy="2546350"/>
            <a:chOff x="3160548" y="2060848"/>
            <a:chExt cx="5804291" cy="2700943"/>
          </a:xfrm>
        </p:grpSpPr>
        <p:sp>
          <p:nvSpPr>
            <p:cNvPr id="9" name="Rounded Rectangle 8">
              <a:extLst>
                <a:ext uri="{FF2B5EF4-FFF2-40B4-BE49-F238E27FC236}">
                  <a16:creationId xmlns:a16="http://schemas.microsoft.com/office/drawing/2014/main" id="{43F19EA8-E10E-5F42-958E-F4CF422F672D}"/>
                </a:ext>
              </a:extLst>
            </p:cNvPr>
            <p:cNvSpPr/>
            <p:nvPr/>
          </p:nvSpPr>
          <p:spPr bwMode="auto">
            <a:xfrm>
              <a:off x="4140524" y="3069492"/>
              <a:ext cx="4824315" cy="882353"/>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Tính vĩnh cửu vô tận</a:t>
              </a:r>
            </a:p>
          </p:txBody>
        </p:sp>
        <p:sp>
          <p:nvSpPr>
            <p:cNvPr id="12" name="Rounded Rectangle 11">
              <a:extLst>
                <a:ext uri="{FF2B5EF4-FFF2-40B4-BE49-F238E27FC236}">
                  <a16:creationId xmlns:a16="http://schemas.microsoft.com/office/drawing/2014/main" id="{C5E08131-4393-BA4F-8522-40CCF6015A41}"/>
                </a:ext>
              </a:extLst>
            </p:cNvPr>
            <p:cNvSpPr/>
            <p:nvPr/>
          </p:nvSpPr>
          <p:spPr bwMode="auto">
            <a:xfrm>
              <a:off x="3168944" y="4064665"/>
              <a:ext cx="5782701" cy="697126"/>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Tính ba chiều của không gian, một chiều của thời gian</a:t>
              </a:r>
            </a:p>
          </p:txBody>
        </p:sp>
        <p:sp>
          <p:nvSpPr>
            <p:cNvPr id="13" name="Rounded Rectangle 12">
              <a:extLst>
                <a:ext uri="{FF2B5EF4-FFF2-40B4-BE49-F238E27FC236}">
                  <a16:creationId xmlns:a16="http://schemas.microsoft.com/office/drawing/2014/main" id="{A77F2062-99F8-BB4E-AB12-30FA4DC57F73}"/>
                </a:ext>
              </a:extLst>
            </p:cNvPr>
            <p:cNvSpPr/>
            <p:nvPr/>
          </p:nvSpPr>
          <p:spPr bwMode="auto">
            <a:xfrm>
              <a:off x="4140524" y="2060848"/>
              <a:ext cx="4824315" cy="882353"/>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defRPr/>
              </a:pPr>
              <a:r>
                <a:rPr lang="en-US" sz="2800" b="1" dirty="0" err="1">
                  <a:solidFill>
                    <a:srgbClr val="000000"/>
                  </a:solidFill>
                  <a:latin typeface="Times New Roman" panose="02020603050405020304" pitchFamily="18" charset="0"/>
                  <a:cs typeface="Times New Roman" panose="02020603050405020304" pitchFamily="18" charset="0"/>
                </a:rPr>
                <a:t>Tính</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khách</a:t>
              </a:r>
              <a:r>
                <a:rPr lang="en-US" sz="2800" b="1" dirty="0">
                  <a:solidFill>
                    <a:srgbClr val="000000"/>
                  </a:solidFill>
                  <a:latin typeface="Times New Roman" panose="02020603050405020304" pitchFamily="18" charset="0"/>
                  <a:cs typeface="Times New Roman" panose="02020603050405020304" pitchFamily="18" charset="0"/>
                </a:rPr>
                <a:t> </a:t>
              </a:r>
              <a:r>
                <a:rPr lang="en-US" sz="2800" b="1" dirty="0" err="1">
                  <a:solidFill>
                    <a:srgbClr val="000000"/>
                  </a:solidFill>
                  <a:latin typeface="Times New Roman" panose="02020603050405020304" pitchFamily="18" charset="0"/>
                  <a:cs typeface="Times New Roman" panose="02020603050405020304" pitchFamily="18" charset="0"/>
                </a:rPr>
                <a:t>quan</a:t>
              </a:r>
              <a:endParaRPr lang="en-US" sz="2800" b="1" dirty="0">
                <a:solidFill>
                  <a:srgbClr val="000000"/>
                </a:solidFill>
                <a:latin typeface="Times New Roman" panose="02020603050405020304" pitchFamily="18" charset="0"/>
                <a:cs typeface="Times New Roman" panose="02020603050405020304" pitchFamily="18" charset="0"/>
              </a:endParaRPr>
            </a:p>
          </p:txBody>
        </p:sp>
        <p:pic>
          <p:nvPicPr>
            <p:cNvPr id="14" name="Picture 8" descr="time">
              <a:extLst>
                <a:ext uri="{FF2B5EF4-FFF2-40B4-BE49-F238E27FC236}">
                  <a16:creationId xmlns:a16="http://schemas.microsoft.com/office/drawing/2014/main" id="{13BD370B-61A5-C546-953E-794802323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548" y="2060848"/>
              <a:ext cx="988968" cy="1991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cxnSp>
        <p:nvCxnSpPr>
          <p:cNvPr id="16" name="Straight Connector 15">
            <a:extLst>
              <a:ext uri="{FF2B5EF4-FFF2-40B4-BE49-F238E27FC236}">
                <a16:creationId xmlns:a16="http://schemas.microsoft.com/office/drawing/2014/main" id="{9EFB99EC-4ACA-384A-8E20-F61BDBE1B298}"/>
              </a:ext>
            </a:extLst>
          </p:cNvPr>
          <p:cNvCxnSpPr/>
          <p:nvPr/>
        </p:nvCxnSpPr>
        <p:spPr>
          <a:xfrm>
            <a:off x="2152650" y="1333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9879" name="Date Placeholder 1">
            <a:extLst>
              <a:ext uri="{FF2B5EF4-FFF2-40B4-BE49-F238E27FC236}">
                <a16:creationId xmlns:a16="http://schemas.microsoft.com/office/drawing/2014/main" id="{D7E70137-0D83-5042-91F5-F8DEF184441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E12AE7A-9120-8D42-8B46-9745BC39B99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79880" name="Footer Placeholder 2">
            <a:extLst>
              <a:ext uri="{FF2B5EF4-FFF2-40B4-BE49-F238E27FC236}">
                <a16:creationId xmlns:a16="http://schemas.microsoft.com/office/drawing/2014/main" id="{B1EAB9DF-53E2-E84F-90C5-697C0FD8686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9881" name="Slide Number Placeholder 3">
            <a:extLst>
              <a:ext uri="{FF2B5EF4-FFF2-40B4-BE49-F238E27FC236}">
                <a16:creationId xmlns:a16="http://schemas.microsoft.com/office/drawing/2014/main" id="{09F8C33E-4EDB-6449-8D55-07A7741DC4B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0726479-977F-D042-AFDD-7F798EA18991}" type="slidenum">
              <a:rPr lang="en-US" altLang="vi-VN" smtClean="0">
                <a:solidFill>
                  <a:srgbClr val="1F5281"/>
                </a:solidFill>
                <a:latin typeface="Arial" panose="020B0604020202020204" pitchFamily="34" charset="0"/>
              </a:rPr>
              <a:pPr algn="ctr"/>
              <a:t>43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09870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2">
            <a:extLst>
              <a:ext uri="{FF2B5EF4-FFF2-40B4-BE49-F238E27FC236}">
                <a16:creationId xmlns:a16="http://schemas.microsoft.com/office/drawing/2014/main" id="{6A43AD2A-2070-9C4D-8167-28E4337D20E2}"/>
              </a:ext>
            </a:extLst>
          </p:cNvPr>
          <p:cNvSpPr>
            <a:spLocks noGrp="1"/>
          </p:cNvSpPr>
          <p:nvPr>
            <p:ph type="title"/>
          </p:nvPr>
        </p:nvSpPr>
        <p:spPr>
          <a:xfrm>
            <a:off x="1992313" y="0"/>
            <a:ext cx="8675687" cy="1009650"/>
          </a:xfrm>
        </p:spPr>
        <p:txBody>
          <a:bodyPr/>
          <a:lstStyle/>
          <a:p>
            <a:pPr eaLnBrk="1" hangingPunct="1"/>
            <a:r>
              <a:rPr lang="en-US" altLang="vi-VN" sz="3200">
                <a:solidFill>
                  <a:schemeClr val="tx2"/>
                </a:solidFill>
                <a:latin typeface="Times New Roman" panose="02020603050405020304" pitchFamily="18" charset="0"/>
              </a:rPr>
              <a:t>e. Tính thống nhất vật chất của thế giới</a:t>
            </a:r>
          </a:p>
        </p:txBody>
      </p:sp>
      <p:grpSp>
        <p:nvGrpSpPr>
          <p:cNvPr id="80898" name="Group 3">
            <a:extLst>
              <a:ext uri="{FF2B5EF4-FFF2-40B4-BE49-F238E27FC236}">
                <a16:creationId xmlns:a16="http://schemas.microsoft.com/office/drawing/2014/main" id="{DACD698F-F87C-DF41-A20D-0AF62751DDD5}"/>
              </a:ext>
            </a:extLst>
          </p:cNvPr>
          <p:cNvGrpSpPr>
            <a:grpSpLocks/>
          </p:cNvGrpSpPr>
          <p:nvPr/>
        </p:nvGrpSpPr>
        <p:grpSpPr bwMode="auto">
          <a:xfrm>
            <a:off x="1920875" y="2366963"/>
            <a:ext cx="8207375" cy="3979862"/>
            <a:chOff x="468213" y="1916111"/>
            <a:chExt cx="8208468" cy="4379910"/>
          </a:xfrm>
        </p:grpSpPr>
        <p:sp>
          <p:nvSpPr>
            <p:cNvPr id="80906" name="Oval 3">
              <a:extLst>
                <a:ext uri="{FF2B5EF4-FFF2-40B4-BE49-F238E27FC236}">
                  <a16:creationId xmlns:a16="http://schemas.microsoft.com/office/drawing/2014/main" id="{DFCBDF55-B858-154B-8CFB-43F6C0C50361}"/>
                </a:ext>
              </a:extLst>
            </p:cNvPr>
            <p:cNvSpPr>
              <a:spLocks noChangeArrowheads="1"/>
            </p:cNvSpPr>
            <p:nvPr/>
          </p:nvSpPr>
          <p:spPr bwMode="auto">
            <a:xfrm>
              <a:off x="3132138" y="2852738"/>
              <a:ext cx="2735262" cy="1851025"/>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FFFF"/>
                  </a:solidFill>
                  <a:latin typeface="Arial" panose="020B0604020202020204" pitchFamily="34" charset="0"/>
                </a:rPr>
                <a:t>Thế giới thống </a:t>
              </a:r>
            </a:p>
            <a:p>
              <a:pPr algn="ctr">
                <a:spcBef>
                  <a:spcPct val="0"/>
                </a:spcBef>
                <a:buFontTx/>
                <a:buNone/>
              </a:pPr>
              <a:r>
                <a:rPr lang="en-US" altLang="vi-VN" sz="2400" b="1">
                  <a:solidFill>
                    <a:srgbClr val="FFFFFF"/>
                  </a:solidFill>
                  <a:latin typeface="Arial" panose="020B0604020202020204" pitchFamily="34" charset="0"/>
                </a:rPr>
                <a:t>nhất ở tính </a:t>
              </a:r>
            </a:p>
            <a:p>
              <a:pPr algn="ctr">
                <a:spcBef>
                  <a:spcPct val="0"/>
                </a:spcBef>
                <a:buFontTx/>
                <a:buNone/>
              </a:pPr>
              <a:r>
                <a:rPr lang="en-US" altLang="vi-VN" sz="2400" b="1">
                  <a:solidFill>
                    <a:srgbClr val="FFFFFF"/>
                  </a:solidFill>
                  <a:latin typeface="Arial" panose="020B0604020202020204" pitchFamily="34" charset="0"/>
                </a:rPr>
                <a:t>vật chất</a:t>
              </a:r>
            </a:p>
          </p:txBody>
        </p:sp>
        <p:sp>
          <p:nvSpPr>
            <p:cNvPr id="9" name="Rectangle 7">
              <a:extLst>
                <a:ext uri="{FF2B5EF4-FFF2-40B4-BE49-F238E27FC236}">
                  <a16:creationId xmlns:a16="http://schemas.microsoft.com/office/drawing/2014/main" id="{2CAB6763-EE74-8E4E-9CB6-4AE6E3081EA7}"/>
                </a:ext>
              </a:extLst>
            </p:cNvPr>
            <p:cNvSpPr>
              <a:spLocks noChangeArrowheads="1"/>
            </p:cNvSpPr>
            <p:nvPr/>
          </p:nvSpPr>
          <p:spPr bwMode="auto">
            <a:xfrm>
              <a:off x="468213" y="5066082"/>
              <a:ext cx="8208468" cy="1229939"/>
            </a:xfrm>
            <a:prstGeom prst="rect">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2000" b="1">
                <a:solidFill>
                  <a:srgbClr val="FFFFFF"/>
                </a:solidFill>
                <a:effectLst>
                  <a:outerShdw blurRad="38100" dist="38100" dir="2700000" algn="tl">
                    <a:srgbClr val="000000"/>
                  </a:outerShdw>
                </a:effectLst>
              </a:endParaRPr>
            </a:p>
            <a:p>
              <a:pPr algn="ctr">
                <a:defRPr/>
              </a:pPr>
              <a:r>
                <a:rPr lang="en-US" altLang="vi-VN" sz="2400" b="1">
                  <a:solidFill>
                    <a:srgbClr val="000000"/>
                  </a:solidFill>
                  <a:latin typeface="Times New Roman" panose="02020603050405020304" pitchFamily="18" charset="0"/>
                </a:rPr>
                <a:t>+ Định luật bảo toàn và chuyển hoá năng lượng </a:t>
              </a:r>
            </a:p>
            <a:p>
              <a:pPr algn="ctr">
                <a:defRPr/>
              </a:pPr>
              <a:r>
                <a:rPr lang="en-US" altLang="vi-VN" sz="2400" b="1">
                  <a:solidFill>
                    <a:srgbClr val="000000"/>
                  </a:solidFill>
                  <a:latin typeface="Times New Roman" panose="02020603050405020304" pitchFamily="18" charset="0"/>
                </a:rPr>
                <a:t>+ Thuyết tiến hoá các loài. </a:t>
              </a:r>
              <a:r>
                <a:rPr lang="en-US" altLang="vi-VN" sz="2400" b="1">
                  <a:solidFill>
                    <a:srgbClr val="000000"/>
                  </a:solidFill>
                  <a:effectLst>
                    <a:outerShdw blurRad="38100" dist="38100" dir="2700000" algn="tl">
                      <a:srgbClr val="FFFFFF"/>
                    </a:outerShdw>
                  </a:effectLst>
                  <a:latin typeface="Times New Roman" panose="02020603050405020304" pitchFamily="18" charset="0"/>
                </a:rPr>
                <a:t>+ </a:t>
              </a:r>
              <a:r>
                <a:rPr lang="en-US" altLang="vi-VN" sz="2400" b="1">
                  <a:solidFill>
                    <a:srgbClr val="000000"/>
                  </a:solidFill>
                  <a:latin typeface="Times New Roman" panose="02020603050405020304" pitchFamily="18" charset="0"/>
                </a:rPr>
                <a:t>Thuyết tế bào </a:t>
              </a:r>
            </a:p>
            <a:p>
              <a:pPr algn="ctr">
                <a:defRPr/>
              </a:pPr>
              <a:r>
                <a:rPr lang="en-US" altLang="vi-VN" sz="2400" b="1">
                  <a:solidFill>
                    <a:srgbClr val="000000"/>
                  </a:solidFill>
                  <a:latin typeface="Times New Roman" panose="02020603050405020304" pitchFamily="18" charset="0"/>
                </a:rPr>
                <a:t>+ Những thành tựu khoa học đương thời </a:t>
              </a:r>
            </a:p>
            <a:p>
              <a:pPr algn="ctr">
                <a:defRPr/>
              </a:pPr>
              <a:endParaRPr lang="en-US" altLang="vi-VN" sz="2400" b="1">
                <a:solidFill>
                  <a:srgbClr val="000000"/>
                </a:solidFill>
                <a:latin typeface="Times New Roman" panose="02020603050405020304" pitchFamily="18" charset="0"/>
              </a:endParaRPr>
            </a:p>
          </p:txBody>
        </p:sp>
        <p:sp>
          <p:nvSpPr>
            <p:cNvPr id="10" name="AutoShape 8">
              <a:extLst>
                <a:ext uri="{FF2B5EF4-FFF2-40B4-BE49-F238E27FC236}">
                  <a16:creationId xmlns:a16="http://schemas.microsoft.com/office/drawing/2014/main" id="{488BC325-4D7F-8848-9FCC-4786535E4FF6}"/>
                </a:ext>
              </a:extLst>
            </p:cNvPr>
            <p:cNvSpPr>
              <a:spLocks noChangeArrowheads="1"/>
            </p:cNvSpPr>
            <p:nvPr/>
          </p:nvSpPr>
          <p:spPr bwMode="auto">
            <a:xfrm>
              <a:off x="4067555" y="4704439"/>
              <a:ext cx="863715" cy="375620"/>
            </a:xfrm>
            <a:prstGeom prst="upArrow">
              <a:avLst>
                <a:gd name="adj1" fmla="val 50000"/>
                <a:gd name="adj2" fmla="val 25000"/>
              </a:avLst>
            </a:prstGeom>
            <a:solidFill>
              <a:schemeClr val="accent4">
                <a:lumMod val="60000"/>
                <a:lumOff val="40000"/>
              </a:schemeClr>
            </a:solidFill>
            <a:ln w="9525">
              <a:solidFill>
                <a:srgbClr val="007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defRPr/>
              </a:pPr>
              <a:endParaRPr lang="en-US" sz="1800">
                <a:solidFill>
                  <a:srgbClr val="FFFFFF"/>
                </a:solidFill>
              </a:endParaRPr>
            </a:p>
          </p:txBody>
        </p:sp>
        <p:sp>
          <p:nvSpPr>
            <p:cNvPr id="80909" name="Line 9">
              <a:extLst>
                <a:ext uri="{FF2B5EF4-FFF2-40B4-BE49-F238E27FC236}">
                  <a16:creationId xmlns:a16="http://schemas.microsoft.com/office/drawing/2014/main" id="{EDE45C79-3989-DB45-9B1B-E42A40C3ACDC}"/>
                </a:ext>
              </a:extLst>
            </p:cNvPr>
            <p:cNvSpPr>
              <a:spLocks noChangeShapeType="1"/>
            </p:cNvSpPr>
            <p:nvPr/>
          </p:nvSpPr>
          <p:spPr bwMode="auto">
            <a:xfrm flipV="1">
              <a:off x="4500563" y="2205038"/>
              <a:ext cx="0" cy="64770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0910" name="Line 10">
              <a:extLst>
                <a:ext uri="{FF2B5EF4-FFF2-40B4-BE49-F238E27FC236}">
                  <a16:creationId xmlns:a16="http://schemas.microsoft.com/office/drawing/2014/main" id="{62CBEB41-D542-D745-86CC-05F9F889A7B3}"/>
                </a:ext>
              </a:extLst>
            </p:cNvPr>
            <p:cNvSpPr>
              <a:spLocks noChangeShapeType="1"/>
            </p:cNvSpPr>
            <p:nvPr/>
          </p:nvSpPr>
          <p:spPr bwMode="auto">
            <a:xfrm flipH="1" flipV="1">
              <a:off x="2519785" y="2001714"/>
              <a:ext cx="1980778" cy="851022"/>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0911" name="Line 11">
              <a:extLst>
                <a:ext uri="{FF2B5EF4-FFF2-40B4-BE49-F238E27FC236}">
                  <a16:creationId xmlns:a16="http://schemas.microsoft.com/office/drawing/2014/main" id="{04A3F55D-2E7C-4049-8474-CC39DA81E83C}"/>
                </a:ext>
              </a:extLst>
            </p:cNvPr>
            <p:cNvSpPr>
              <a:spLocks noChangeShapeType="1"/>
            </p:cNvSpPr>
            <p:nvPr/>
          </p:nvSpPr>
          <p:spPr bwMode="auto">
            <a:xfrm flipV="1">
              <a:off x="4500563" y="1916111"/>
              <a:ext cx="2087661" cy="936627"/>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3" name="Rectangle 2">
            <a:extLst>
              <a:ext uri="{FF2B5EF4-FFF2-40B4-BE49-F238E27FC236}">
                <a16:creationId xmlns:a16="http://schemas.microsoft.com/office/drawing/2014/main" id="{20A9C454-6B57-A34B-BFD9-77FD46F74398}"/>
              </a:ext>
            </a:extLst>
          </p:cNvPr>
          <p:cNvSpPr/>
          <p:nvPr/>
        </p:nvSpPr>
        <p:spPr>
          <a:xfrm>
            <a:off x="1774825" y="1052513"/>
            <a:ext cx="2233613" cy="28813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a:solidFill>
                  <a:srgbClr val="FFFFFF"/>
                </a:solidFill>
                <a:latin typeface="Times New Roman" panose="02020603050405020304" pitchFamily="18" charset="0"/>
              </a:rPr>
              <a:t> 1. Chỉ có một thế giớ duy nhất và thống nhất là thế giới vật chất</a:t>
            </a:r>
          </a:p>
        </p:txBody>
      </p:sp>
      <p:sp>
        <p:nvSpPr>
          <p:cNvPr id="25" name="Rectangle 24">
            <a:extLst>
              <a:ext uri="{FF2B5EF4-FFF2-40B4-BE49-F238E27FC236}">
                <a16:creationId xmlns:a16="http://schemas.microsoft.com/office/drawing/2014/main" id="{BE50A7DE-A83A-3E43-B5FE-62582CEB88E3}"/>
              </a:ext>
            </a:extLst>
          </p:cNvPr>
          <p:cNvSpPr/>
          <p:nvPr/>
        </p:nvSpPr>
        <p:spPr>
          <a:xfrm>
            <a:off x="8040688" y="1054100"/>
            <a:ext cx="2232025" cy="28797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a:solidFill>
                  <a:srgbClr val="FFFFFF"/>
                </a:solidFill>
                <a:latin typeface="Times New Roman" panose="02020603050405020304" pitchFamily="18" charset="0"/>
              </a:rPr>
              <a:t>2. Mọi bộ phận của thế giới có mối quan hệ vật chất thống nhất với nhau</a:t>
            </a:r>
          </a:p>
        </p:txBody>
      </p:sp>
      <p:sp>
        <p:nvSpPr>
          <p:cNvPr id="26" name="Rounded Rectangle 25">
            <a:extLst>
              <a:ext uri="{FF2B5EF4-FFF2-40B4-BE49-F238E27FC236}">
                <a16:creationId xmlns:a16="http://schemas.microsoft.com/office/drawing/2014/main" id="{45E698D9-8FE1-1546-89B9-B629EEFB59CB}"/>
              </a:ext>
            </a:extLst>
          </p:cNvPr>
          <p:cNvSpPr/>
          <p:nvPr/>
        </p:nvSpPr>
        <p:spPr>
          <a:xfrm>
            <a:off x="4224338" y="1009650"/>
            <a:ext cx="3527425" cy="162718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3. Thế giới VC không do ai sinh ra và không mất đi, nó tồn tại vĩnh viễn, vô hạn, vô tận</a:t>
            </a:r>
          </a:p>
        </p:txBody>
      </p:sp>
      <p:cxnSp>
        <p:nvCxnSpPr>
          <p:cNvPr id="14" name="Straight Connector 13">
            <a:extLst>
              <a:ext uri="{FF2B5EF4-FFF2-40B4-BE49-F238E27FC236}">
                <a16:creationId xmlns:a16="http://schemas.microsoft.com/office/drawing/2014/main" id="{E3CF18C8-CC96-E543-9A08-E07195DCC8F4}"/>
              </a:ext>
            </a:extLst>
          </p:cNvPr>
          <p:cNvCxnSpPr/>
          <p:nvPr/>
        </p:nvCxnSpPr>
        <p:spPr>
          <a:xfrm>
            <a:off x="208438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0903" name="Date Placeholder 1">
            <a:extLst>
              <a:ext uri="{FF2B5EF4-FFF2-40B4-BE49-F238E27FC236}">
                <a16:creationId xmlns:a16="http://schemas.microsoft.com/office/drawing/2014/main" id="{E3F77A5D-99A7-8D42-AB51-2FE4875FFC4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B2C0576-71B2-B14C-B601-CD5DBA6A88A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0904" name="Footer Placeholder 3">
            <a:extLst>
              <a:ext uri="{FF2B5EF4-FFF2-40B4-BE49-F238E27FC236}">
                <a16:creationId xmlns:a16="http://schemas.microsoft.com/office/drawing/2014/main" id="{47540600-84F0-AA4D-A3D1-4B7F1CE4E45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0905" name="Slide Number Placeholder 4">
            <a:extLst>
              <a:ext uri="{FF2B5EF4-FFF2-40B4-BE49-F238E27FC236}">
                <a16:creationId xmlns:a16="http://schemas.microsoft.com/office/drawing/2014/main" id="{901BDF0F-CE3F-A14A-82B5-613A2F18F38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93FE93B-3A92-F04A-840C-8177527AAC12}" type="slidenum">
              <a:rPr lang="en-US" altLang="vi-VN" smtClean="0">
                <a:solidFill>
                  <a:srgbClr val="1F5281"/>
                </a:solidFill>
                <a:latin typeface="Arial" panose="020B0604020202020204" pitchFamily="34" charset="0"/>
              </a:rPr>
              <a:pPr algn="ctr"/>
              <a:t>44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8935949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371689B1-63B5-934A-8585-4623582FB4FE}"/>
              </a:ext>
            </a:extLst>
          </p:cNvPr>
          <p:cNvSpPr>
            <a:spLocks noGrp="1"/>
          </p:cNvSpPr>
          <p:nvPr>
            <p:ph type="title"/>
          </p:nvPr>
        </p:nvSpPr>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Nguồn gốc và bản chất của ý thức</a:t>
            </a:r>
          </a:p>
        </p:txBody>
      </p:sp>
      <p:graphicFrame>
        <p:nvGraphicFramePr>
          <p:cNvPr id="2" name="Diagram 1">
            <a:extLst>
              <a:ext uri="{FF2B5EF4-FFF2-40B4-BE49-F238E27FC236}">
                <a16:creationId xmlns:a16="http://schemas.microsoft.com/office/drawing/2014/main" id="{69A46855-CFAC-1248-8A41-FDAD4A4D4F78}"/>
              </a:ext>
            </a:extLst>
          </p:cNvPr>
          <p:cNvGraphicFramePr/>
          <p:nvPr/>
        </p:nvGraphicFramePr>
        <p:xfrm>
          <a:off x="1775520" y="1397000"/>
          <a:ext cx="8640960" cy="5128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C70A4973-FD67-5445-96A1-58B75A64ADAC}"/>
              </a:ext>
            </a:extLst>
          </p:cNvPr>
          <p:cNvCxnSpPr/>
          <p:nvPr/>
        </p:nvCxnSpPr>
        <p:spPr>
          <a:xfrm>
            <a:off x="20732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1924" name="Date Placeholder 2">
            <a:extLst>
              <a:ext uri="{FF2B5EF4-FFF2-40B4-BE49-F238E27FC236}">
                <a16:creationId xmlns:a16="http://schemas.microsoft.com/office/drawing/2014/main" id="{AEB8379A-89B3-1346-8AB5-BD4E7320BCC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D3F5D0A-ED73-824B-B979-B77239B936D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1925" name="Footer Placeholder 6">
            <a:extLst>
              <a:ext uri="{FF2B5EF4-FFF2-40B4-BE49-F238E27FC236}">
                <a16:creationId xmlns:a16="http://schemas.microsoft.com/office/drawing/2014/main" id="{56F60BC7-C3C0-BE45-8A01-C5006679D95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1926" name="Slide Number Placeholder 7">
            <a:extLst>
              <a:ext uri="{FF2B5EF4-FFF2-40B4-BE49-F238E27FC236}">
                <a16:creationId xmlns:a16="http://schemas.microsoft.com/office/drawing/2014/main" id="{1021C166-776A-3B45-9E0B-1419D70A0C4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3730065-2D33-8642-B0D8-B3BB22007C34}" type="slidenum">
              <a:rPr lang="en-US" altLang="vi-VN" smtClean="0">
                <a:solidFill>
                  <a:srgbClr val="1F5281"/>
                </a:solidFill>
                <a:latin typeface="Arial" panose="020B0604020202020204" pitchFamily="34" charset="0"/>
              </a:rPr>
              <a:pPr algn="ctr"/>
              <a:t>45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70100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4E2F2-685E-D84C-97D2-983BAD4BE2B0}"/>
              </a:ext>
            </a:extLst>
          </p:cNvPr>
          <p:cNvSpPr/>
          <p:nvPr/>
        </p:nvSpPr>
        <p:spPr>
          <a:xfrm>
            <a:off x="3757613" y="1771650"/>
            <a:ext cx="2874962" cy="998538"/>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prstClr val="black"/>
                </a:solidFill>
                <a:cs typeface="Arial" pitchFamily="34" charset="0"/>
              </a:rPr>
              <a:t>Ý </a:t>
            </a:r>
            <a:r>
              <a:rPr lang="en-US" sz="3600" dirty="0" err="1">
                <a:solidFill>
                  <a:prstClr val="black"/>
                </a:solidFill>
                <a:cs typeface="Arial" pitchFamily="34" charset="0"/>
              </a:rPr>
              <a:t>Thức</a:t>
            </a:r>
            <a:endParaRPr lang="en-US" sz="3600" dirty="0">
              <a:solidFill>
                <a:prstClr val="black"/>
              </a:solidFill>
              <a:cs typeface="Arial" pitchFamily="34" charset="0"/>
            </a:endParaRPr>
          </a:p>
        </p:txBody>
      </p:sp>
      <p:sp>
        <p:nvSpPr>
          <p:cNvPr id="7" name="Flowchart: Process 6">
            <a:extLst>
              <a:ext uri="{FF2B5EF4-FFF2-40B4-BE49-F238E27FC236}">
                <a16:creationId xmlns:a16="http://schemas.microsoft.com/office/drawing/2014/main" id="{4D6FE5B5-19D3-5042-84CA-BBAC133CD796}"/>
              </a:ext>
            </a:extLst>
          </p:cNvPr>
          <p:cNvSpPr/>
          <p:nvPr/>
        </p:nvSpPr>
        <p:spPr>
          <a:xfrm>
            <a:off x="6573838" y="1771650"/>
            <a:ext cx="5130800" cy="998538"/>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Toàn</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bộ</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hoạt</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động</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tinh</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thần</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của</a:t>
            </a:r>
            <a:r>
              <a:rPr lang="en-US" sz="2800" b="1" dirty="0">
                <a:solidFill>
                  <a:srgbClr val="000000"/>
                </a:solidFill>
                <a:latin typeface="Times New Roman" panose="02020603050405020304" pitchFamily="18" charset="0"/>
                <a:ea typeface="SimSun" pitchFamily="2" charset="-122"/>
                <a:cs typeface="Times New Roman" panose="02020603050405020304" pitchFamily="18" charset="0"/>
              </a:rPr>
              <a:t> con </a:t>
            </a:r>
            <a:r>
              <a:rPr lang="en-US" sz="2800" b="1" dirty="0" err="1">
                <a:solidFill>
                  <a:srgbClr val="000000"/>
                </a:solidFill>
                <a:latin typeface="Times New Roman" panose="02020603050405020304" pitchFamily="18" charset="0"/>
                <a:ea typeface="SimSun" pitchFamily="2" charset="-122"/>
                <a:cs typeface="Times New Roman" panose="02020603050405020304" pitchFamily="18" charset="0"/>
              </a:rPr>
              <a:t>người</a:t>
            </a:r>
            <a:endParaRPr lang="en-US" sz="2800" b="1" dirty="0">
              <a:solidFill>
                <a:srgbClr val="000000"/>
              </a:solidFill>
              <a:latin typeface="Times New Roman" panose="02020603050405020304" pitchFamily="18" charset="0"/>
              <a:ea typeface="SimSun" pitchFamily="2" charset="-122"/>
              <a:cs typeface="Times New Roman" panose="02020603050405020304" pitchFamily="18" charset="0"/>
            </a:endParaRPr>
          </a:p>
        </p:txBody>
      </p:sp>
      <p:sp>
        <p:nvSpPr>
          <p:cNvPr id="8" name="Flowchart: Process 7">
            <a:extLst>
              <a:ext uri="{FF2B5EF4-FFF2-40B4-BE49-F238E27FC236}">
                <a16:creationId xmlns:a16="http://schemas.microsoft.com/office/drawing/2014/main" id="{F4300ADD-C7CE-1248-AA76-046F425F3B66}"/>
              </a:ext>
            </a:extLst>
          </p:cNvPr>
          <p:cNvSpPr/>
          <p:nvPr/>
        </p:nvSpPr>
        <p:spPr>
          <a:xfrm>
            <a:off x="8848725" y="3429000"/>
            <a:ext cx="1555750" cy="99060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Tình cảm</a:t>
            </a:r>
          </a:p>
        </p:txBody>
      </p:sp>
      <p:sp>
        <p:nvSpPr>
          <p:cNvPr id="9" name="Flowchart: Process 8">
            <a:extLst>
              <a:ext uri="{FF2B5EF4-FFF2-40B4-BE49-F238E27FC236}">
                <a16:creationId xmlns:a16="http://schemas.microsoft.com/office/drawing/2014/main" id="{0943796F-07EC-1A4C-8689-17939D6F9D05}"/>
              </a:ext>
            </a:extLst>
          </p:cNvPr>
          <p:cNvSpPr/>
          <p:nvPr/>
        </p:nvSpPr>
        <p:spPr>
          <a:xfrm>
            <a:off x="7104063" y="3432175"/>
            <a:ext cx="1633537" cy="99060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Ý chí</a:t>
            </a:r>
            <a:br>
              <a:rPr lang="en-US" altLang="vi-VN" sz="2400" b="1">
                <a:solidFill>
                  <a:srgbClr val="000000"/>
                </a:solidFill>
                <a:latin typeface="Times New Roman" panose="02020603050405020304" pitchFamily="18" charset="0"/>
              </a:rPr>
            </a:br>
            <a:r>
              <a:rPr lang="en-US" altLang="vi-VN" sz="2400" b="1">
                <a:solidFill>
                  <a:srgbClr val="000000"/>
                </a:solidFill>
                <a:latin typeface="Times New Roman" panose="02020603050405020304" pitchFamily="18" charset="0"/>
              </a:rPr>
              <a:t>Niềm tin</a:t>
            </a:r>
          </a:p>
        </p:txBody>
      </p:sp>
      <p:sp>
        <p:nvSpPr>
          <p:cNvPr id="10" name="Flowchart: Process 9">
            <a:extLst>
              <a:ext uri="{FF2B5EF4-FFF2-40B4-BE49-F238E27FC236}">
                <a16:creationId xmlns:a16="http://schemas.microsoft.com/office/drawing/2014/main" id="{B38A2AA0-04C9-0548-BD23-A53106D431D4}"/>
              </a:ext>
            </a:extLst>
          </p:cNvPr>
          <p:cNvSpPr/>
          <p:nvPr/>
        </p:nvSpPr>
        <p:spPr>
          <a:xfrm>
            <a:off x="3757613" y="3432175"/>
            <a:ext cx="1244600" cy="99060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Tri thức</a:t>
            </a:r>
          </a:p>
        </p:txBody>
      </p:sp>
      <p:sp>
        <p:nvSpPr>
          <p:cNvPr id="11" name="Flowchart: Process 10">
            <a:extLst>
              <a:ext uri="{FF2B5EF4-FFF2-40B4-BE49-F238E27FC236}">
                <a16:creationId xmlns:a16="http://schemas.microsoft.com/office/drawing/2014/main" id="{18550153-CA02-A941-992A-F54EEF951383}"/>
              </a:ext>
            </a:extLst>
          </p:cNvPr>
          <p:cNvSpPr/>
          <p:nvPr/>
        </p:nvSpPr>
        <p:spPr>
          <a:xfrm>
            <a:off x="5191125" y="3432175"/>
            <a:ext cx="1711325" cy="99060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Kinh nghiệm</a:t>
            </a:r>
          </a:p>
        </p:txBody>
      </p:sp>
      <p:sp>
        <p:nvSpPr>
          <p:cNvPr id="12" name="Flowchart: Process 11">
            <a:extLst>
              <a:ext uri="{FF2B5EF4-FFF2-40B4-BE49-F238E27FC236}">
                <a16:creationId xmlns:a16="http://schemas.microsoft.com/office/drawing/2014/main" id="{319DA731-6DED-BB41-9312-B05B93305457}"/>
              </a:ext>
            </a:extLst>
          </p:cNvPr>
          <p:cNvSpPr/>
          <p:nvPr/>
        </p:nvSpPr>
        <p:spPr>
          <a:xfrm>
            <a:off x="10533063" y="3432175"/>
            <a:ext cx="1089025" cy="99060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prstClr val="black"/>
                </a:solidFill>
                <a:latin typeface="Times New Roman" pitchFamily="18" charset="0"/>
                <a:cs typeface="Times New Roman" pitchFamily="18" charset="0"/>
              </a:rPr>
              <a:t>………</a:t>
            </a:r>
          </a:p>
        </p:txBody>
      </p:sp>
      <p:cxnSp>
        <p:nvCxnSpPr>
          <p:cNvPr id="17" name="Straight Arrow Connector 16">
            <a:extLst>
              <a:ext uri="{FF2B5EF4-FFF2-40B4-BE49-F238E27FC236}">
                <a16:creationId xmlns:a16="http://schemas.microsoft.com/office/drawing/2014/main" id="{0BFC8374-3770-684A-8134-47C4C1D2BF00}"/>
              </a:ext>
            </a:extLst>
          </p:cNvPr>
          <p:cNvCxnSpPr>
            <a:stCxn id="7" idx="2"/>
            <a:endCxn id="11" idx="0"/>
          </p:cNvCxnSpPr>
          <p:nvPr/>
        </p:nvCxnSpPr>
        <p:spPr>
          <a:xfrm flipH="1">
            <a:off x="6046788" y="2770188"/>
            <a:ext cx="3092450" cy="661987"/>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582719-C47D-AB43-B1FC-1DF7EE0952B6}"/>
              </a:ext>
            </a:extLst>
          </p:cNvPr>
          <p:cNvCxnSpPr>
            <a:stCxn id="7" idx="2"/>
            <a:endCxn id="10" idx="0"/>
          </p:cNvCxnSpPr>
          <p:nvPr/>
        </p:nvCxnSpPr>
        <p:spPr>
          <a:xfrm flipH="1">
            <a:off x="4379913" y="2770188"/>
            <a:ext cx="4759325" cy="661987"/>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3C35E7-DB54-424B-BE05-6BCFA964F825}"/>
              </a:ext>
            </a:extLst>
          </p:cNvPr>
          <p:cNvCxnSpPr>
            <a:stCxn id="7" idx="2"/>
            <a:endCxn id="8" idx="0"/>
          </p:cNvCxnSpPr>
          <p:nvPr/>
        </p:nvCxnSpPr>
        <p:spPr>
          <a:xfrm>
            <a:off x="9139238" y="2770188"/>
            <a:ext cx="487362" cy="658812"/>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EDB74-72EC-0540-8D52-31411F1F7FAA}"/>
              </a:ext>
            </a:extLst>
          </p:cNvPr>
          <p:cNvCxnSpPr>
            <a:stCxn id="7" idx="2"/>
            <a:endCxn id="9" idx="0"/>
          </p:cNvCxnSpPr>
          <p:nvPr/>
        </p:nvCxnSpPr>
        <p:spPr>
          <a:xfrm flipH="1">
            <a:off x="7920038" y="2770188"/>
            <a:ext cx="1219200" cy="661987"/>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34B84D-287D-AF4E-80DA-30DA18DA7FD1}"/>
              </a:ext>
            </a:extLst>
          </p:cNvPr>
          <p:cNvCxnSpPr>
            <a:stCxn id="7" idx="2"/>
            <a:endCxn id="12" idx="0"/>
          </p:cNvCxnSpPr>
          <p:nvPr/>
        </p:nvCxnSpPr>
        <p:spPr>
          <a:xfrm>
            <a:off x="9139238" y="2770188"/>
            <a:ext cx="1938337" cy="661987"/>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sp>
        <p:nvSpPr>
          <p:cNvPr id="82957" name="TextBox 29">
            <a:extLst>
              <a:ext uri="{FF2B5EF4-FFF2-40B4-BE49-F238E27FC236}">
                <a16:creationId xmlns:a16="http://schemas.microsoft.com/office/drawing/2014/main" id="{B146BAD0-47EF-BD41-9743-BFA9571B8BA4}"/>
              </a:ext>
            </a:extLst>
          </p:cNvPr>
          <p:cNvSpPr txBox="1">
            <a:spLocks noChangeArrowheads="1"/>
          </p:cNvSpPr>
          <p:nvPr/>
        </p:nvSpPr>
        <p:spPr bwMode="auto">
          <a:xfrm>
            <a:off x="1682750" y="4983163"/>
            <a:ext cx="10152063" cy="1077912"/>
          </a:xfrm>
          <a:prstGeom prst="rect">
            <a:avLst/>
          </a:prstGeom>
          <a:noFill/>
          <a:ln w="63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kumimoji="1"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vi-VN"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Như vậy</a:t>
            </a:r>
            <a:r>
              <a:rPr kumimoji="1"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vi-VN"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kết quả của quá trình phản ánh thế giới hiện thực khách quan vào trong đầu óc của con người</a:t>
            </a:r>
            <a:r>
              <a:rPr kumimoji="1"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44" name="Notched Right Arrow 43">
            <a:extLst>
              <a:ext uri="{FF2B5EF4-FFF2-40B4-BE49-F238E27FC236}">
                <a16:creationId xmlns:a16="http://schemas.microsoft.com/office/drawing/2014/main" id="{586488EB-FCFC-2144-B6EC-D7A5CDD177DE}"/>
              </a:ext>
            </a:extLst>
          </p:cNvPr>
          <p:cNvSpPr/>
          <p:nvPr/>
        </p:nvSpPr>
        <p:spPr>
          <a:xfrm>
            <a:off x="617538" y="5254625"/>
            <a:ext cx="685800" cy="533400"/>
          </a:xfrm>
          <a:prstGeom prst="notchedRightArrow">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2959" name="Text Box 6">
            <a:extLst>
              <a:ext uri="{FF2B5EF4-FFF2-40B4-BE49-F238E27FC236}">
                <a16:creationId xmlns:a16="http://schemas.microsoft.com/office/drawing/2014/main" id="{19D1CB11-90CE-EE4E-8C58-E73C50C88483}"/>
              </a:ext>
            </a:extLst>
          </p:cNvPr>
          <p:cNvSpPr txBox="1">
            <a:spLocks noChangeArrowheads="1"/>
          </p:cNvSpPr>
          <p:nvPr/>
        </p:nvSpPr>
        <p:spPr bwMode="auto">
          <a:xfrm>
            <a:off x="2881313" y="323850"/>
            <a:ext cx="6443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50000"/>
              </a:spcBef>
            </a:pPr>
            <a:r>
              <a:rPr lang="en-US" altLang="vi-VN" sz="3200" b="1">
                <a:solidFill>
                  <a:srgbClr val="FF0000"/>
                </a:solidFill>
                <a:latin typeface="Times New Roman" panose="02020603050405020304" pitchFamily="18" charset="0"/>
              </a:rPr>
              <a:t>a. Nguồn gốc của ý thức</a:t>
            </a:r>
          </a:p>
        </p:txBody>
      </p:sp>
      <p:sp>
        <p:nvSpPr>
          <p:cNvPr id="82960" name="Text Box 6">
            <a:extLst>
              <a:ext uri="{FF2B5EF4-FFF2-40B4-BE49-F238E27FC236}">
                <a16:creationId xmlns:a16="http://schemas.microsoft.com/office/drawing/2014/main" id="{A6F6F8B4-17BF-444F-AAD3-ADAC7554572E}"/>
              </a:ext>
            </a:extLst>
          </p:cNvPr>
          <p:cNvSpPr txBox="1">
            <a:spLocks noChangeArrowheads="1"/>
          </p:cNvSpPr>
          <p:nvPr/>
        </p:nvSpPr>
        <p:spPr bwMode="auto">
          <a:xfrm>
            <a:off x="280988" y="1047750"/>
            <a:ext cx="36464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50000"/>
              </a:spcBef>
            </a:pPr>
            <a:r>
              <a:rPr lang="en-US" altLang="vi-VN" sz="3200" b="1">
                <a:solidFill>
                  <a:srgbClr val="FF0000"/>
                </a:solidFill>
                <a:latin typeface="Times New Roman" panose="02020603050405020304" pitchFamily="18" charset="0"/>
              </a:rPr>
              <a:t>- Khái niệm ý thức: </a:t>
            </a:r>
          </a:p>
        </p:txBody>
      </p:sp>
      <p:pic>
        <p:nvPicPr>
          <p:cNvPr id="2" name="Picture 1">
            <a:extLst>
              <a:ext uri="{FF2B5EF4-FFF2-40B4-BE49-F238E27FC236}">
                <a16:creationId xmlns:a16="http://schemas.microsoft.com/office/drawing/2014/main" id="{A2A86BA2-0E91-9847-87F9-11AD4ACCDA61}"/>
              </a:ext>
            </a:extLst>
          </p:cNvPr>
          <p:cNvPicPr>
            <a:picLocks noChangeAspect="1"/>
          </p:cNvPicPr>
          <p:nvPr/>
        </p:nvPicPr>
        <p:blipFill>
          <a:blip r:embed="rId3"/>
          <a:stretch>
            <a:fillRect/>
          </a:stretch>
        </p:blipFill>
        <p:spPr>
          <a:xfrm>
            <a:off x="771228" y="1961147"/>
            <a:ext cx="2517000" cy="25705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24" name="Straight Connector 23">
            <a:extLst>
              <a:ext uri="{FF2B5EF4-FFF2-40B4-BE49-F238E27FC236}">
                <a16:creationId xmlns:a16="http://schemas.microsoft.com/office/drawing/2014/main" id="{A6D8D4B3-A868-C749-96A3-24D79A8C4D7A}"/>
              </a:ext>
            </a:extLst>
          </p:cNvPr>
          <p:cNvCxnSpPr/>
          <p:nvPr/>
        </p:nvCxnSpPr>
        <p:spPr>
          <a:xfrm>
            <a:off x="2105025" y="2095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2963" name="Date Placeholder 2">
            <a:extLst>
              <a:ext uri="{FF2B5EF4-FFF2-40B4-BE49-F238E27FC236}">
                <a16:creationId xmlns:a16="http://schemas.microsoft.com/office/drawing/2014/main" id="{3C8F5710-7E39-E846-B843-E470F45E7B76}"/>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89F499A-1566-7D43-A712-DCF9EB3AF3F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2964" name="Footer Placeholder 3">
            <a:extLst>
              <a:ext uri="{FF2B5EF4-FFF2-40B4-BE49-F238E27FC236}">
                <a16:creationId xmlns:a16="http://schemas.microsoft.com/office/drawing/2014/main" id="{3F686E7C-F023-BF45-BE44-3CBDBA43A64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2965" name="Slide Number Placeholder 4">
            <a:extLst>
              <a:ext uri="{FF2B5EF4-FFF2-40B4-BE49-F238E27FC236}">
                <a16:creationId xmlns:a16="http://schemas.microsoft.com/office/drawing/2014/main" id="{862226EF-DC8C-144D-8B87-A3E698FC797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B1CAF21-4801-ED44-8DE8-22A182BC09C1}" type="slidenum">
              <a:rPr lang="en-US" altLang="vi-VN" smtClean="0">
                <a:solidFill>
                  <a:srgbClr val="1F5281"/>
                </a:solidFill>
                <a:latin typeface="Arial" panose="020B0604020202020204" pitchFamily="34" charset="0"/>
              </a:rPr>
              <a:pPr algn="ctr"/>
              <a:t>46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266752303"/>
      </p:ext>
    </p:extLst>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Box 6">
            <a:extLst>
              <a:ext uri="{FF2B5EF4-FFF2-40B4-BE49-F238E27FC236}">
                <a16:creationId xmlns:a16="http://schemas.microsoft.com/office/drawing/2014/main" id="{CF7923D9-C927-5844-A885-A43087814FF8}"/>
              </a:ext>
            </a:extLst>
          </p:cNvPr>
          <p:cNvSpPr txBox="1">
            <a:spLocks noChangeArrowheads="1"/>
          </p:cNvSpPr>
          <p:nvPr/>
        </p:nvSpPr>
        <p:spPr bwMode="auto">
          <a:xfrm>
            <a:off x="2914650" y="250825"/>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ý thức</a:t>
            </a:r>
          </a:p>
        </p:txBody>
      </p:sp>
      <p:grpSp>
        <p:nvGrpSpPr>
          <p:cNvPr id="84994" name="Group 12">
            <a:extLst>
              <a:ext uri="{FF2B5EF4-FFF2-40B4-BE49-F238E27FC236}">
                <a16:creationId xmlns:a16="http://schemas.microsoft.com/office/drawing/2014/main" id="{5FDD2BF6-CA04-B346-8C9B-5A631116AC74}"/>
              </a:ext>
            </a:extLst>
          </p:cNvPr>
          <p:cNvGrpSpPr>
            <a:grpSpLocks/>
          </p:cNvGrpSpPr>
          <p:nvPr/>
        </p:nvGrpSpPr>
        <p:grpSpPr bwMode="auto">
          <a:xfrm>
            <a:off x="909638" y="1719263"/>
            <a:ext cx="10604500" cy="5021262"/>
            <a:chOff x="1590848" y="1717459"/>
            <a:chExt cx="9576260" cy="5119223"/>
          </a:xfrm>
        </p:grpSpPr>
        <p:sp>
          <p:nvSpPr>
            <p:cNvPr id="85000" name="AutoShape 3">
              <a:extLst>
                <a:ext uri="{FF2B5EF4-FFF2-40B4-BE49-F238E27FC236}">
                  <a16:creationId xmlns:a16="http://schemas.microsoft.com/office/drawing/2014/main" id="{8A01653C-93F5-014B-8E55-D57B6BD8FF27}"/>
                </a:ext>
              </a:extLst>
            </p:cNvPr>
            <p:cNvSpPr>
              <a:spLocks noChangeArrowheads="1"/>
            </p:cNvSpPr>
            <p:nvPr/>
          </p:nvSpPr>
          <p:spPr bwMode="auto">
            <a:xfrm>
              <a:off x="1590848" y="3607050"/>
              <a:ext cx="2857500" cy="3000375"/>
            </a:xfrm>
            <a:prstGeom prst="roundRect">
              <a:avLst>
                <a:gd name="adj" fmla="val 4690"/>
              </a:avLst>
            </a:prstGeom>
            <a:noFill/>
            <a:ln w="57150">
              <a:solidFill>
                <a:srgbClr val="88CE5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Arial" panose="020B0604020202020204" pitchFamily="34" charset="0"/>
                <a:ea typeface="SimSun" panose="02010600030101010101" pitchFamily="2" charset="-122"/>
              </a:endParaRPr>
            </a:p>
          </p:txBody>
        </p:sp>
        <p:grpSp>
          <p:nvGrpSpPr>
            <p:cNvPr id="85001" name="Group 2">
              <a:extLst>
                <a:ext uri="{FF2B5EF4-FFF2-40B4-BE49-F238E27FC236}">
                  <a16:creationId xmlns:a16="http://schemas.microsoft.com/office/drawing/2014/main" id="{8FF11348-96C3-8645-B644-9986B78DD9AF}"/>
                </a:ext>
              </a:extLst>
            </p:cNvPr>
            <p:cNvGrpSpPr>
              <a:grpSpLocks/>
            </p:cNvGrpSpPr>
            <p:nvPr/>
          </p:nvGrpSpPr>
          <p:grpSpPr bwMode="auto">
            <a:xfrm>
              <a:off x="1590848" y="1717459"/>
              <a:ext cx="9576260" cy="5119223"/>
              <a:chOff x="1596388" y="1717459"/>
              <a:chExt cx="9000174" cy="5119223"/>
            </a:xfrm>
          </p:grpSpPr>
          <p:sp>
            <p:nvSpPr>
              <p:cNvPr id="5" name="AutoShape 4">
                <a:extLst>
                  <a:ext uri="{FF2B5EF4-FFF2-40B4-BE49-F238E27FC236}">
                    <a16:creationId xmlns:a16="http://schemas.microsoft.com/office/drawing/2014/main" id="{CB47C410-C01F-DC4D-BF25-CCD2AB95D10E}"/>
                  </a:ext>
                </a:extLst>
              </p:cNvPr>
              <p:cNvSpPr>
                <a:spLocks noChangeArrowheads="1"/>
              </p:cNvSpPr>
              <p:nvPr/>
            </p:nvSpPr>
            <p:spPr bwMode="gray">
              <a:xfrm>
                <a:off x="1596388" y="2560682"/>
                <a:ext cx="2655590" cy="914437"/>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Chủ</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nghĩa</a:t>
                </a:r>
                <a:r>
                  <a:rPr lang="en-US" sz="2800" b="1" kern="0" dirty="0">
                    <a:solidFill>
                      <a:prstClr val="black"/>
                    </a:solidFill>
                    <a:latin typeface="Times New Roman" panose="02020603050405020304" pitchFamily="18" charset="0"/>
                    <a:cs typeface="Times New Roman" panose="02020603050405020304" pitchFamily="18" charset="0"/>
                  </a:rPr>
                  <a:t> </a:t>
                </a:r>
              </a:p>
              <a:p>
                <a:pPr algn="ctr" eaLnBrk="1" hangingPunct="1">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duy</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tâm</a:t>
                </a:r>
                <a:endParaRPr lang="en-US" sz="2800" b="1" kern="0" dirty="0">
                  <a:solidFill>
                    <a:prstClr val="black"/>
                  </a:solidFill>
                  <a:latin typeface="Times New Roman" panose="02020603050405020304" pitchFamily="18" charset="0"/>
                  <a:cs typeface="Times New Roman" panose="02020603050405020304" pitchFamily="18" charset="0"/>
                </a:endParaRPr>
              </a:p>
            </p:txBody>
          </p:sp>
          <p:sp>
            <p:nvSpPr>
              <p:cNvPr id="85003" name="AutoShape 7">
                <a:extLst>
                  <a:ext uri="{FF2B5EF4-FFF2-40B4-BE49-F238E27FC236}">
                    <a16:creationId xmlns:a16="http://schemas.microsoft.com/office/drawing/2014/main" id="{38025F48-EE11-2745-B684-4D01102373F1}"/>
                  </a:ext>
                </a:extLst>
              </p:cNvPr>
              <p:cNvSpPr>
                <a:spLocks noChangeArrowheads="1"/>
              </p:cNvSpPr>
              <p:nvPr/>
            </p:nvSpPr>
            <p:spPr bwMode="auto">
              <a:xfrm>
                <a:off x="4680627" y="3126326"/>
                <a:ext cx="2857500" cy="3155950"/>
              </a:xfrm>
              <a:prstGeom prst="roundRect">
                <a:avLst>
                  <a:gd name="adj" fmla="val 4690"/>
                </a:avLst>
              </a:prstGeom>
              <a:noFill/>
              <a:ln w="57150">
                <a:solidFill>
                  <a:srgbClr val="D791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Arial" panose="020B0604020202020204" pitchFamily="34" charset="0"/>
                  <a:ea typeface="SimSun" panose="02010600030101010101" pitchFamily="2" charset="-122"/>
                </a:endParaRPr>
              </a:p>
            </p:txBody>
          </p:sp>
          <p:sp>
            <p:nvSpPr>
              <p:cNvPr id="7" name="AutoShape 8">
                <a:extLst>
                  <a:ext uri="{FF2B5EF4-FFF2-40B4-BE49-F238E27FC236}">
                    <a16:creationId xmlns:a16="http://schemas.microsoft.com/office/drawing/2014/main" id="{02B34B98-06EF-DE44-A0FE-058A3BA28831}"/>
                  </a:ext>
                </a:extLst>
              </p:cNvPr>
              <p:cNvSpPr>
                <a:spLocks noChangeArrowheads="1"/>
              </p:cNvSpPr>
              <p:nvPr/>
            </p:nvSpPr>
            <p:spPr bwMode="gray">
              <a:xfrm>
                <a:off x="4751838" y="2149590"/>
                <a:ext cx="2652895" cy="867500"/>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CNDV </a:t>
                </a:r>
              </a:p>
              <a:p>
                <a:pPr algn="ctr" eaLnBrk="1" hangingPunct="1">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siêu</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hình</a:t>
                </a:r>
                <a:endParaRPr lang="en-US" sz="2800" b="1" kern="0" dirty="0">
                  <a:solidFill>
                    <a:prstClr val="black"/>
                  </a:solidFill>
                  <a:latin typeface="Times New Roman" panose="02020603050405020304" pitchFamily="18" charset="0"/>
                  <a:cs typeface="Times New Roman" panose="02020603050405020304" pitchFamily="18" charset="0"/>
                </a:endParaRPr>
              </a:p>
            </p:txBody>
          </p:sp>
          <p:sp>
            <p:nvSpPr>
              <p:cNvPr id="9" name="AutoShape 12">
                <a:extLst>
                  <a:ext uri="{FF2B5EF4-FFF2-40B4-BE49-F238E27FC236}">
                    <a16:creationId xmlns:a16="http://schemas.microsoft.com/office/drawing/2014/main" id="{98C3B0FB-AFE9-5C4F-90BD-9ABAD604E840}"/>
                  </a:ext>
                </a:extLst>
              </p:cNvPr>
              <p:cNvSpPr>
                <a:spLocks noChangeArrowheads="1"/>
              </p:cNvSpPr>
              <p:nvPr/>
            </p:nvSpPr>
            <p:spPr bwMode="gray">
              <a:xfrm>
                <a:off x="7787376" y="1717459"/>
                <a:ext cx="2708136" cy="852934"/>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CNDV </a:t>
                </a:r>
              </a:p>
              <a:p>
                <a:pPr algn="ctr" eaLnBrk="1" hangingPunct="1">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biện</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chứng</a:t>
                </a:r>
                <a:endParaRPr lang="en-US" sz="2800" b="1" kern="0" dirty="0">
                  <a:solidFill>
                    <a:prstClr val="black"/>
                  </a:solidFill>
                  <a:latin typeface="Times New Roman" panose="02020603050405020304" pitchFamily="18" charset="0"/>
                  <a:cs typeface="Times New Roman" panose="02020603050405020304" pitchFamily="18" charset="0"/>
                </a:endParaRPr>
              </a:p>
            </p:txBody>
          </p:sp>
          <p:sp>
            <p:nvSpPr>
              <p:cNvPr id="85006" name="TextBox 27">
                <a:extLst>
                  <a:ext uri="{FF2B5EF4-FFF2-40B4-BE49-F238E27FC236}">
                    <a16:creationId xmlns:a16="http://schemas.microsoft.com/office/drawing/2014/main" id="{60865270-CC98-9E47-8E13-FFB2424F8BEF}"/>
                  </a:ext>
                </a:extLst>
              </p:cNvPr>
              <p:cNvSpPr txBox="1">
                <a:spLocks noChangeArrowheads="1"/>
              </p:cNvSpPr>
              <p:nvPr/>
            </p:nvSpPr>
            <p:spPr bwMode="auto">
              <a:xfrm>
                <a:off x="1598708" y="3943582"/>
                <a:ext cx="27146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-CNDTKQ:ÝT là sự hồi tưởng của “ý niệm”</a:t>
                </a:r>
              </a:p>
              <a:p>
                <a:pPr algn="ctr">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CNDTCQ: cảm giác là cái tồn tại duy nhất, sinh ra ý thức.</a:t>
                </a:r>
              </a:p>
            </p:txBody>
          </p:sp>
          <p:sp>
            <p:nvSpPr>
              <p:cNvPr id="85007" name="TextBox 28">
                <a:extLst>
                  <a:ext uri="{FF2B5EF4-FFF2-40B4-BE49-F238E27FC236}">
                    <a16:creationId xmlns:a16="http://schemas.microsoft.com/office/drawing/2014/main" id="{C1C156FF-EC27-8E46-B91D-89F176DBBA41}"/>
                  </a:ext>
                </a:extLst>
              </p:cNvPr>
              <p:cNvSpPr txBox="1">
                <a:spLocks noChangeArrowheads="1"/>
              </p:cNvSpPr>
              <p:nvPr/>
            </p:nvSpPr>
            <p:spPr bwMode="auto">
              <a:xfrm>
                <a:off x="4740033" y="3293604"/>
                <a:ext cx="266474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Đồng nhất ý thức với vật chất </a:t>
                </a:r>
                <a:r>
                  <a:rPr lang="en-US" altLang="vi-VN"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“óc tiết ra ý thức như gan tiết ra mật” </a:t>
                </a:r>
              </a:p>
            </p:txBody>
          </p:sp>
          <p:grpSp>
            <p:nvGrpSpPr>
              <p:cNvPr id="85008" name="Group 1">
                <a:extLst>
                  <a:ext uri="{FF2B5EF4-FFF2-40B4-BE49-F238E27FC236}">
                    <a16:creationId xmlns:a16="http://schemas.microsoft.com/office/drawing/2014/main" id="{7E004F82-1CF8-6941-AD35-7C6113A52573}"/>
                  </a:ext>
                </a:extLst>
              </p:cNvPr>
              <p:cNvGrpSpPr>
                <a:grpSpLocks/>
              </p:cNvGrpSpPr>
              <p:nvPr/>
            </p:nvGrpSpPr>
            <p:grpSpPr bwMode="auto">
              <a:xfrm>
                <a:off x="7796212" y="2748953"/>
                <a:ext cx="2800350" cy="3121027"/>
                <a:chOff x="7565121" y="3108327"/>
                <a:chExt cx="2800350" cy="2798763"/>
              </a:xfrm>
            </p:grpSpPr>
            <p:sp>
              <p:nvSpPr>
                <p:cNvPr id="85009" name="AutoShape 11">
                  <a:extLst>
                    <a:ext uri="{FF2B5EF4-FFF2-40B4-BE49-F238E27FC236}">
                      <a16:creationId xmlns:a16="http://schemas.microsoft.com/office/drawing/2014/main" id="{DCA38EE9-23C0-E744-9A19-530C5D1B554C}"/>
                    </a:ext>
                  </a:extLst>
                </p:cNvPr>
                <p:cNvSpPr>
                  <a:spLocks noChangeArrowheads="1"/>
                </p:cNvSpPr>
                <p:nvPr/>
              </p:nvSpPr>
              <p:spPr bwMode="auto">
                <a:xfrm>
                  <a:off x="7565121" y="3108327"/>
                  <a:ext cx="2800350" cy="2798763"/>
                </a:xfrm>
                <a:prstGeom prst="roundRect">
                  <a:avLst>
                    <a:gd name="adj" fmla="val 4690"/>
                  </a:avLst>
                </a:prstGeom>
                <a:noFill/>
                <a:ln w="57150">
                  <a:solidFill>
                    <a:srgbClr val="4B7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b="1">
                    <a:solidFill>
                      <a:srgbClr val="000000"/>
                    </a:solidFill>
                    <a:latin typeface="Arial" panose="020B0604020202020204" pitchFamily="34" charset="0"/>
                    <a:ea typeface="SimSun" panose="02010600030101010101" pitchFamily="2" charset="-122"/>
                  </a:endParaRPr>
                </a:p>
              </p:txBody>
            </p:sp>
            <p:sp>
              <p:nvSpPr>
                <p:cNvPr id="85010" name="TextBox 30">
                  <a:extLst>
                    <a:ext uri="{FF2B5EF4-FFF2-40B4-BE49-F238E27FC236}">
                      <a16:creationId xmlns:a16="http://schemas.microsoft.com/office/drawing/2014/main" id="{6E4CC0EE-222E-A441-855E-67172EF16F2E}"/>
                    </a:ext>
                  </a:extLst>
                </p:cNvPr>
                <p:cNvSpPr txBox="1">
                  <a:spLocks noChangeArrowheads="1"/>
                </p:cNvSpPr>
                <p:nvPr/>
              </p:nvSpPr>
              <p:spPr bwMode="auto">
                <a:xfrm>
                  <a:off x="7652445" y="3359713"/>
                  <a:ext cx="2643188" cy="2290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Nguồn gốc tự nhiên và nguồn gốc xã hội hình thành ý thức</a:t>
                  </a:r>
                </a:p>
              </p:txBody>
            </p:sp>
          </p:grpSp>
        </p:grpSp>
      </p:grpSp>
      <p:sp>
        <p:nvSpPr>
          <p:cNvPr id="84995" name="Text Box 6">
            <a:extLst>
              <a:ext uri="{FF2B5EF4-FFF2-40B4-BE49-F238E27FC236}">
                <a16:creationId xmlns:a16="http://schemas.microsoft.com/office/drawing/2014/main" id="{3D44AC20-3F1A-9A41-9172-05DCEA12497A}"/>
              </a:ext>
            </a:extLst>
          </p:cNvPr>
          <p:cNvSpPr txBox="1">
            <a:spLocks noChangeArrowheads="1"/>
          </p:cNvSpPr>
          <p:nvPr/>
        </p:nvSpPr>
        <p:spPr bwMode="auto">
          <a:xfrm>
            <a:off x="484188" y="954088"/>
            <a:ext cx="7005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spcBef>
                <a:spcPct val="50000"/>
              </a:spcBef>
            </a:pPr>
            <a:r>
              <a:rPr lang="en-US" altLang="vi-VN" sz="3200" b="1">
                <a:solidFill>
                  <a:srgbClr val="FF0000"/>
                </a:solidFill>
                <a:latin typeface="Times New Roman" panose="02020603050405020304" pitchFamily="18" charset="0"/>
              </a:rPr>
              <a:t>- </a:t>
            </a:r>
            <a:r>
              <a:rPr lang="en-US" altLang="vi-VN" sz="2800" b="1" i="1">
                <a:solidFill>
                  <a:srgbClr val="FF0000"/>
                </a:solidFill>
                <a:latin typeface="Times New Roman" panose="02020603050405020304" pitchFamily="18" charset="0"/>
              </a:rPr>
              <a:t>Những quan điểm cơ bản của các trường phái triết học: </a:t>
            </a:r>
          </a:p>
        </p:txBody>
      </p:sp>
      <p:cxnSp>
        <p:nvCxnSpPr>
          <p:cNvPr id="17" name="Straight Connector 16">
            <a:extLst>
              <a:ext uri="{FF2B5EF4-FFF2-40B4-BE49-F238E27FC236}">
                <a16:creationId xmlns:a16="http://schemas.microsoft.com/office/drawing/2014/main" id="{9B7ECD17-FD95-924D-BB3C-596F32FB5DB8}"/>
              </a:ext>
            </a:extLst>
          </p:cNvPr>
          <p:cNvCxnSpPr/>
          <p:nvPr/>
        </p:nvCxnSpPr>
        <p:spPr>
          <a:xfrm>
            <a:off x="210820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4997" name="Date Placeholder 13">
            <a:extLst>
              <a:ext uri="{FF2B5EF4-FFF2-40B4-BE49-F238E27FC236}">
                <a16:creationId xmlns:a16="http://schemas.microsoft.com/office/drawing/2014/main" id="{FC70D6E9-B9BE-A944-B14F-E340338EC1F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EBA1D8D-FCB4-F749-9376-625927F5EDF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4998" name="Footer Placeholder 18">
            <a:extLst>
              <a:ext uri="{FF2B5EF4-FFF2-40B4-BE49-F238E27FC236}">
                <a16:creationId xmlns:a16="http://schemas.microsoft.com/office/drawing/2014/main" id="{0DED0B47-019A-F543-9F30-D613FA098CD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4999" name="Slide Number Placeholder 19">
            <a:extLst>
              <a:ext uri="{FF2B5EF4-FFF2-40B4-BE49-F238E27FC236}">
                <a16:creationId xmlns:a16="http://schemas.microsoft.com/office/drawing/2014/main" id="{5D503349-322F-6F4E-8DC9-AEC6FDE25C6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F6AC27B-63A9-4249-8DBE-4C5E9D5C402F}" type="slidenum">
              <a:rPr lang="en-US" altLang="vi-VN" smtClean="0">
                <a:solidFill>
                  <a:srgbClr val="1F5281"/>
                </a:solidFill>
                <a:latin typeface="Arial" panose="020B0604020202020204" pitchFamily="34" charset="0"/>
              </a:rPr>
              <a:pPr algn="ctr"/>
              <a:t>47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38977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Box 6">
            <a:extLst>
              <a:ext uri="{FF2B5EF4-FFF2-40B4-BE49-F238E27FC236}">
                <a16:creationId xmlns:a16="http://schemas.microsoft.com/office/drawing/2014/main" id="{DA814381-83EC-F44F-8931-0A23A6D3EA67}"/>
              </a:ext>
            </a:extLst>
          </p:cNvPr>
          <p:cNvSpPr txBox="1">
            <a:spLocks noChangeArrowheads="1"/>
          </p:cNvSpPr>
          <p:nvPr/>
        </p:nvSpPr>
        <p:spPr bwMode="auto">
          <a:xfrm>
            <a:off x="2695575" y="263525"/>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ý thức</a:t>
            </a:r>
          </a:p>
        </p:txBody>
      </p:sp>
      <p:graphicFrame>
        <p:nvGraphicFramePr>
          <p:cNvPr id="7" name="Diagram 6">
            <a:extLst>
              <a:ext uri="{FF2B5EF4-FFF2-40B4-BE49-F238E27FC236}">
                <a16:creationId xmlns:a16="http://schemas.microsoft.com/office/drawing/2014/main" id="{E19D8987-D5F0-0A43-8AAA-324F25FA0CCC}"/>
              </a:ext>
            </a:extLst>
          </p:cNvPr>
          <p:cNvGraphicFramePr/>
          <p:nvPr/>
        </p:nvGraphicFramePr>
        <p:xfrm>
          <a:off x="551538" y="951894"/>
          <a:ext cx="110453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FB972B6E-1675-2C40-91F5-BCD9A3DA1995}"/>
              </a:ext>
            </a:extLst>
          </p:cNvPr>
          <p:cNvCxnSpPr/>
          <p:nvPr/>
        </p:nvCxnSpPr>
        <p:spPr>
          <a:xfrm>
            <a:off x="4017963" y="3092450"/>
            <a:ext cx="0" cy="11191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029A05-6DE1-A54F-A697-8278F4F3BE3C}"/>
              </a:ext>
            </a:extLst>
          </p:cNvPr>
          <p:cNvCxnSpPr/>
          <p:nvPr/>
        </p:nvCxnSpPr>
        <p:spPr>
          <a:xfrm flipV="1">
            <a:off x="4295775" y="3103563"/>
            <a:ext cx="0" cy="111918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F2C766-646D-804A-82E8-23FF756C2F42}"/>
              </a:ext>
            </a:extLst>
          </p:cNvPr>
          <p:cNvCxnSpPr/>
          <p:nvPr/>
        </p:nvCxnSpPr>
        <p:spPr>
          <a:xfrm>
            <a:off x="2084388" y="2127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6022" name="Footer Placeholder 10">
            <a:extLst>
              <a:ext uri="{FF2B5EF4-FFF2-40B4-BE49-F238E27FC236}">
                <a16:creationId xmlns:a16="http://schemas.microsoft.com/office/drawing/2014/main" id="{0F7999EC-574A-4C4E-825E-582D41AA87AA}"/>
              </a:ext>
            </a:extLst>
          </p:cNvPr>
          <p:cNvSpPr txBox="1">
            <a:spLocks noChangeArrowheads="1"/>
          </p:cNvSpPr>
          <p:nvPr/>
        </p:nvSpPr>
        <p:spPr bwMode="auto">
          <a:xfrm>
            <a:off x="4173538" y="6208713"/>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86023" name="Date Placeholder 1">
            <a:extLst>
              <a:ext uri="{FF2B5EF4-FFF2-40B4-BE49-F238E27FC236}">
                <a16:creationId xmlns:a16="http://schemas.microsoft.com/office/drawing/2014/main" id="{A61F8D01-7C0D-E14A-B68C-076DE062B57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38376CD-B4B5-C449-A1E8-D4FC556161D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6024" name="Footer Placeholder 2">
            <a:extLst>
              <a:ext uri="{FF2B5EF4-FFF2-40B4-BE49-F238E27FC236}">
                <a16:creationId xmlns:a16="http://schemas.microsoft.com/office/drawing/2014/main" id="{8BB8D3CB-E5E3-9645-959A-2771E72F3EF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6025" name="Slide Number Placeholder 3">
            <a:extLst>
              <a:ext uri="{FF2B5EF4-FFF2-40B4-BE49-F238E27FC236}">
                <a16:creationId xmlns:a16="http://schemas.microsoft.com/office/drawing/2014/main" id="{3E7E78E5-4BE4-8E4F-809F-10130434B17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05A2542-7052-CC4C-B165-6238328BB4B6}" type="slidenum">
              <a:rPr lang="en-US" altLang="vi-VN" smtClean="0">
                <a:solidFill>
                  <a:srgbClr val="1F5281"/>
                </a:solidFill>
                <a:latin typeface="Arial" panose="020B0604020202020204" pitchFamily="34" charset="0"/>
              </a:rPr>
              <a:pPr algn="ctr"/>
              <a:t>48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18605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6">
            <a:extLst>
              <a:ext uri="{FF2B5EF4-FFF2-40B4-BE49-F238E27FC236}">
                <a16:creationId xmlns:a16="http://schemas.microsoft.com/office/drawing/2014/main" id="{C6312677-2564-5B4B-84F9-E1891995AC18}"/>
              </a:ext>
            </a:extLst>
          </p:cNvPr>
          <p:cNvSpPr txBox="1">
            <a:spLocks noChangeArrowheads="1"/>
          </p:cNvSpPr>
          <p:nvPr/>
        </p:nvSpPr>
        <p:spPr bwMode="auto">
          <a:xfrm>
            <a:off x="2184400" y="285750"/>
            <a:ext cx="691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tự nhiên của ý thức</a:t>
            </a:r>
            <a:endParaRPr lang="en-US" altLang="vi-VN"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846026AC-FEC3-3C47-8CAD-838D0FA5795C}"/>
              </a:ext>
            </a:extLst>
          </p:cNvPr>
          <p:cNvPicPr>
            <a:picLocks noChangeAspect="1"/>
          </p:cNvPicPr>
          <p:nvPr/>
        </p:nvPicPr>
        <p:blipFill>
          <a:blip r:embed="rId2"/>
          <a:stretch>
            <a:fillRect/>
          </a:stretch>
        </p:blipFill>
        <p:spPr>
          <a:xfrm>
            <a:off x="6895605" y="1214365"/>
            <a:ext cx="4896591" cy="50439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7043" name="Text Box 6">
            <a:extLst>
              <a:ext uri="{FF2B5EF4-FFF2-40B4-BE49-F238E27FC236}">
                <a16:creationId xmlns:a16="http://schemas.microsoft.com/office/drawing/2014/main" id="{5E6C1855-4061-BA46-A978-9568E105A860}"/>
              </a:ext>
            </a:extLst>
          </p:cNvPr>
          <p:cNvSpPr txBox="1">
            <a:spLocks noChangeArrowheads="1"/>
          </p:cNvSpPr>
          <p:nvPr/>
        </p:nvSpPr>
        <p:spPr bwMode="auto">
          <a:xfrm>
            <a:off x="312738" y="2616200"/>
            <a:ext cx="6270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thuộc tính của một dạng vật chất có tổ chức cao – </a:t>
            </a:r>
            <a:r>
              <a:rPr lang="en-US" altLang="vi-VN" sz="28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Bộ óc con người</a:t>
            </a:r>
            <a:endParaRPr lang="en-US" altLang="vi-VN"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4" name="Text Box 6">
            <a:extLst>
              <a:ext uri="{FF2B5EF4-FFF2-40B4-BE49-F238E27FC236}">
                <a16:creationId xmlns:a16="http://schemas.microsoft.com/office/drawing/2014/main" id="{BEE16E4D-3F01-5A45-9BBF-5A836F6233A5}"/>
              </a:ext>
            </a:extLst>
          </p:cNvPr>
          <p:cNvSpPr txBox="1">
            <a:spLocks noChangeArrowheads="1"/>
          </p:cNvSpPr>
          <p:nvPr/>
        </p:nvSpPr>
        <p:spPr bwMode="auto">
          <a:xfrm>
            <a:off x="312738" y="4013200"/>
            <a:ext cx="64452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chức năng của bộ óc người</a:t>
            </a:r>
            <a:endParaRPr lang="en-US" altLang="vi-VN">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5" name="Text Box 6">
            <a:extLst>
              <a:ext uri="{FF2B5EF4-FFF2-40B4-BE49-F238E27FC236}">
                <a16:creationId xmlns:a16="http://schemas.microsoft.com/office/drawing/2014/main" id="{5B06B30F-4D12-1145-8AE2-E31119A1CC37}"/>
              </a:ext>
            </a:extLst>
          </p:cNvPr>
          <p:cNvSpPr txBox="1">
            <a:spLocks noChangeArrowheads="1"/>
          </p:cNvSpPr>
          <p:nvPr/>
        </p:nvSpPr>
        <p:spPr bwMode="auto">
          <a:xfrm>
            <a:off x="225425" y="4975225"/>
            <a:ext cx="6445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kết quả hoạt động sinh lý thần kinh của bộ óc</a:t>
            </a:r>
            <a:endParaRPr lang="en-US" altLang="vi-VN">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6" name="Text Box 6">
            <a:extLst>
              <a:ext uri="{FF2B5EF4-FFF2-40B4-BE49-F238E27FC236}">
                <a16:creationId xmlns:a16="http://schemas.microsoft.com/office/drawing/2014/main" id="{C499AB2B-B031-7B4F-A4EB-BD058513F8D6}"/>
              </a:ext>
            </a:extLst>
          </p:cNvPr>
          <p:cNvSpPr txBox="1">
            <a:spLocks noChangeArrowheads="1"/>
          </p:cNvSpPr>
          <p:nvPr/>
        </p:nvSpPr>
        <p:spPr bwMode="auto">
          <a:xfrm>
            <a:off x="665163" y="1481138"/>
            <a:ext cx="46307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ü"/>
            </a:pPr>
            <a:r>
              <a:rPr lang="en-US" altLang="vi-VN" sz="36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Bộ óc người</a:t>
            </a:r>
            <a:endParaRPr lang="en-US" altLang="vi-VN" sz="40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343A3132-E315-6C48-A3BD-3C9F39276AAD}"/>
              </a:ext>
            </a:extLst>
          </p:cNvPr>
          <p:cNvCxnSpPr/>
          <p:nvPr/>
        </p:nvCxnSpPr>
        <p:spPr>
          <a:xfrm>
            <a:off x="2073275" y="15557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7048" name="Date Placeholder 1">
            <a:extLst>
              <a:ext uri="{FF2B5EF4-FFF2-40B4-BE49-F238E27FC236}">
                <a16:creationId xmlns:a16="http://schemas.microsoft.com/office/drawing/2014/main" id="{3C433302-C102-734C-906E-AAD1C459B0F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16D05B2-80D8-E247-836F-4514495D8EF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7049" name="Footer Placeholder 2">
            <a:extLst>
              <a:ext uri="{FF2B5EF4-FFF2-40B4-BE49-F238E27FC236}">
                <a16:creationId xmlns:a16="http://schemas.microsoft.com/office/drawing/2014/main" id="{14AA510B-FCF3-2045-B8B0-42BDBF8E124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7050" name="Slide Number Placeholder 3">
            <a:extLst>
              <a:ext uri="{FF2B5EF4-FFF2-40B4-BE49-F238E27FC236}">
                <a16:creationId xmlns:a16="http://schemas.microsoft.com/office/drawing/2014/main" id="{4ECC7169-F4F7-794C-A42F-44B236CE014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C2DB57F-4DFC-7140-9612-82D4E119B1A2}" type="slidenum">
              <a:rPr lang="en-US" altLang="vi-VN" smtClean="0">
                <a:solidFill>
                  <a:srgbClr val="1F5281"/>
                </a:solidFill>
                <a:latin typeface="Arial" panose="020B0604020202020204" pitchFamily="34" charset="0"/>
              </a:rPr>
              <a:pPr algn="ctr"/>
              <a:t>49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2368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DFEB408-2197-FE4E-90C1-3E1AB0C92471}"/>
              </a:ext>
            </a:extLst>
          </p:cNvPr>
          <p:cNvGraphicFramePr/>
          <p:nvPr/>
        </p:nvGraphicFramePr>
        <p:xfrm>
          <a:off x="925860" y="1676400"/>
          <a:ext cx="10656540" cy="4517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346" name="Title 1">
            <a:extLst>
              <a:ext uri="{FF2B5EF4-FFF2-40B4-BE49-F238E27FC236}">
                <a16:creationId xmlns:a16="http://schemas.microsoft.com/office/drawing/2014/main" id="{3B7C44C7-0BB6-984C-B2E2-3E3A7CC465E4}"/>
              </a:ext>
            </a:extLst>
          </p:cNvPr>
          <p:cNvSpPr>
            <a:spLocks noGrp="1"/>
          </p:cNvSpPr>
          <p:nvPr>
            <p:ph type="title" idx="4294967295"/>
          </p:nvPr>
        </p:nvSpPr>
        <p:spPr>
          <a:xfrm>
            <a:off x="2819400" y="228600"/>
            <a:ext cx="8763000" cy="846138"/>
          </a:xfrm>
          <a:solidFill>
            <a:schemeClr val="accent3"/>
          </a:solidFill>
        </p:spPr>
        <p:txBody>
          <a:bodyPr/>
          <a:lstStyle/>
          <a:p>
            <a:pPr algn="l"/>
            <a:r>
              <a:rPr lang="en-US" altLang="en-US" sz="32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39939" name="Date Placeholder 2">
            <a:extLst>
              <a:ext uri="{FF2B5EF4-FFF2-40B4-BE49-F238E27FC236}">
                <a16:creationId xmlns:a16="http://schemas.microsoft.com/office/drawing/2014/main" id="{56BC4A0D-7A8F-1442-9498-F0B62526D3C6}"/>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5629D06-0B87-034A-939F-DD06F80F5DF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39940" name="Footer Placeholder 3">
            <a:extLst>
              <a:ext uri="{FF2B5EF4-FFF2-40B4-BE49-F238E27FC236}">
                <a16:creationId xmlns:a16="http://schemas.microsoft.com/office/drawing/2014/main" id="{007E25C2-6A19-874F-919F-CAC60278642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9941" name="Slide Number Placeholder 4">
            <a:extLst>
              <a:ext uri="{FF2B5EF4-FFF2-40B4-BE49-F238E27FC236}">
                <a16:creationId xmlns:a16="http://schemas.microsoft.com/office/drawing/2014/main" id="{7D5BF7CB-1B17-B540-A08C-9CBA776A289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F252BE9-CD9B-4A46-9CAA-5BD841794AEB}" type="slidenum">
              <a:rPr lang="en-US" altLang="vi-VN" smtClean="0">
                <a:solidFill>
                  <a:srgbClr val="1F5281"/>
                </a:solidFill>
                <a:latin typeface="Arial" panose="020B0604020202020204" pitchFamily="34" charset="0"/>
              </a:rPr>
              <a:pPr algn="ctr"/>
              <a:t>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53651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6">
            <a:extLst>
              <a:ext uri="{FF2B5EF4-FFF2-40B4-BE49-F238E27FC236}">
                <a16:creationId xmlns:a16="http://schemas.microsoft.com/office/drawing/2014/main" id="{C0A11245-819E-5F44-B4BA-83ED600B5734}"/>
              </a:ext>
            </a:extLst>
          </p:cNvPr>
          <p:cNvSpPr txBox="1">
            <a:spLocks noChangeArrowheads="1"/>
          </p:cNvSpPr>
          <p:nvPr/>
        </p:nvSpPr>
        <p:spPr bwMode="auto">
          <a:xfrm>
            <a:off x="2184400" y="296863"/>
            <a:ext cx="691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tự nhiên của ý thức</a:t>
            </a:r>
            <a:endParaRPr lang="en-US" altLang="vi-VN"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8066" name="Text Box 6">
            <a:extLst>
              <a:ext uri="{FF2B5EF4-FFF2-40B4-BE49-F238E27FC236}">
                <a16:creationId xmlns:a16="http://schemas.microsoft.com/office/drawing/2014/main" id="{39581008-66CF-FD47-98F9-91817C5922BF}"/>
              </a:ext>
            </a:extLst>
          </p:cNvPr>
          <p:cNvSpPr txBox="1">
            <a:spLocks noChangeArrowheads="1"/>
          </p:cNvSpPr>
          <p:nvPr/>
        </p:nvSpPr>
        <p:spPr bwMode="auto">
          <a:xfrm>
            <a:off x="508000" y="1069975"/>
            <a:ext cx="11074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8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Mối quan hệ giữa con người với thế giới khách quan tạo ra qúa trình phản ánh tích cực, sáng tạo</a:t>
            </a:r>
            <a:endParaRPr lang="en-US" altLang="vi-VN" b="1" i="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88067" name="Group 32">
            <a:extLst>
              <a:ext uri="{FF2B5EF4-FFF2-40B4-BE49-F238E27FC236}">
                <a16:creationId xmlns:a16="http://schemas.microsoft.com/office/drawing/2014/main" id="{BD549F36-E6FA-064D-B7AD-98FA71A1E7BA}"/>
              </a:ext>
            </a:extLst>
          </p:cNvPr>
          <p:cNvGrpSpPr>
            <a:grpSpLocks/>
          </p:cNvGrpSpPr>
          <p:nvPr/>
        </p:nvGrpSpPr>
        <p:grpSpPr bwMode="auto">
          <a:xfrm>
            <a:off x="7112000" y="2024063"/>
            <a:ext cx="4441825" cy="3656012"/>
            <a:chOff x="464921" y="2653721"/>
            <a:chExt cx="8925822" cy="3026807"/>
          </a:xfrm>
        </p:grpSpPr>
        <p:cxnSp>
          <p:nvCxnSpPr>
            <p:cNvPr id="9" name="Straight Connector 8">
              <a:extLst>
                <a:ext uri="{FF2B5EF4-FFF2-40B4-BE49-F238E27FC236}">
                  <a16:creationId xmlns:a16="http://schemas.microsoft.com/office/drawing/2014/main" id="{D1F50145-8DCE-2D42-B79E-6BC808083B3F}"/>
                </a:ext>
              </a:extLst>
            </p:cNvPr>
            <p:cNvCxnSpPr/>
            <p:nvPr/>
          </p:nvCxnSpPr>
          <p:spPr>
            <a:xfrm>
              <a:off x="799880" y="4332068"/>
              <a:ext cx="5142396" cy="3154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959EDBC-D8F6-A140-A429-0320CE325A57}"/>
                </a:ext>
              </a:extLst>
            </p:cNvPr>
            <p:cNvSpPr/>
            <p:nvPr/>
          </p:nvSpPr>
          <p:spPr>
            <a:xfrm>
              <a:off x="2771344" y="3325322"/>
              <a:ext cx="870889" cy="2017434"/>
            </a:xfrm>
            <a:prstGeom prst="ellipse">
              <a:avLst/>
            </a:prstGeom>
            <a:solidFill>
              <a:schemeClr val="accent6">
                <a:lumMod val="60000"/>
                <a:lumOff val="4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a:extLst>
                <a:ext uri="{FF2B5EF4-FFF2-40B4-BE49-F238E27FC236}">
                  <a16:creationId xmlns:a16="http://schemas.microsoft.com/office/drawing/2014/main" id="{AA23DA55-3713-B342-9B99-832E1F673EFE}"/>
                </a:ext>
              </a:extLst>
            </p:cNvPr>
            <p:cNvCxnSpPr/>
            <p:nvPr/>
          </p:nvCxnSpPr>
          <p:spPr>
            <a:xfrm>
              <a:off x="3179673" y="3312179"/>
              <a:ext cx="0" cy="201743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Right Bracket 16">
              <a:extLst>
                <a:ext uri="{FF2B5EF4-FFF2-40B4-BE49-F238E27FC236}">
                  <a16:creationId xmlns:a16="http://schemas.microsoft.com/office/drawing/2014/main" id="{0750C8FB-6C14-2545-B41C-D16853EA9D47}"/>
                </a:ext>
              </a:extLst>
            </p:cNvPr>
            <p:cNvSpPr/>
            <p:nvPr/>
          </p:nvSpPr>
          <p:spPr>
            <a:xfrm>
              <a:off x="3208383" y="3325322"/>
              <a:ext cx="1059104" cy="2017434"/>
            </a:xfrm>
            <a:prstGeom prst="rightBracket">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88077" name="Picture 17">
              <a:extLst>
                <a:ext uri="{FF2B5EF4-FFF2-40B4-BE49-F238E27FC236}">
                  <a16:creationId xmlns:a16="http://schemas.microsoft.com/office/drawing/2014/main" id="{F3EE8650-E04A-1643-9E8D-3E08A86AAE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21" y="2653721"/>
              <a:ext cx="1509488" cy="1654636"/>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pic>
          <p:nvPicPr>
            <p:cNvPr id="88078" name="Picture 18">
              <a:extLst>
                <a:ext uri="{FF2B5EF4-FFF2-40B4-BE49-F238E27FC236}">
                  <a16:creationId xmlns:a16="http://schemas.microsoft.com/office/drawing/2014/main" id="{57B8E288-C8D7-F841-8313-EF3FA90B3B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115059" y="4383302"/>
              <a:ext cx="1511940" cy="1297226"/>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9AF31912-8BD8-0047-93BD-8A42EB9AD489}"/>
                </a:ext>
              </a:extLst>
            </p:cNvPr>
            <p:cNvCxnSpPr/>
            <p:nvPr/>
          </p:nvCxnSpPr>
          <p:spPr>
            <a:xfrm>
              <a:off x="1236918" y="2772007"/>
              <a:ext cx="4596895" cy="28664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3F073C96-CE1A-014E-98AC-D106E02B2C91}"/>
                </a:ext>
              </a:extLst>
            </p:cNvPr>
            <p:cNvSpPr/>
            <p:nvPr/>
          </p:nvSpPr>
          <p:spPr>
            <a:xfrm>
              <a:off x="6864206" y="2653721"/>
              <a:ext cx="2526537" cy="2005605"/>
            </a:xfrm>
            <a:prstGeom prst="cloud">
              <a:avLst/>
            </a:prstGeom>
            <a:solidFill>
              <a:schemeClr val="accent2">
                <a:lumMod val="20000"/>
                <a:lumOff val="8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8081" name="Picture 27">
              <a:extLst>
                <a:ext uri="{FF2B5EF4-FFF2-40B4-BE49-F238E27FC236}">
                  <a16:creationId xmlns:a16="http://schemas.microsoft.com/office/drawing/2014/main" id="{D20811E2-C811-5D49-8C00-BC90DAABFF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7626710">
              <a:off x="7807022" y="2919971"/>
              <a:ext cx="715808" cy="1528370"/>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75CD5AC7-D58C-084A-B0A2-47B3217E4D7A}"/>
                </a:ext>
              </a:extLst>
            </p:cNvPr>
            <p:cNvCxnSpPr/>
            <p:nvPr/>
          </p:nvCxnSpPr>
          <p:spPr>
            <a:xfrm flipV="1">
              <a:off x="5872094" y="3857610"/>
              <a:ext cx="2089496" cy="145491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8068" name="Text Box 6">
            <a:extLst>
              <a:ext uri="{FF2B5EF4-FFF2-40B4-BE49-F238E27FC236}">
                <a16:creationId xmlns:a16="http://schemas.microsoft.com/office/drawing/2014/main" id="{BF9FB6EF-5FF7-B24C-83B0-223C9E8341CE}"/>
              </a:ext>
            </a:extLst>
          </p:cNvPr>
          <p:cNvSpPr txBox="1">
            <a:spLocks noChangeArrowheads="1"/>
          </p:cNvSpPr>
          <p:nvPr/>
        </p:nvSpPr>
        <p:spPr bwMode="auto">
          <a:xfrm>
            <a:off x="508000" y="2671763"/>
            <a:ext cx="6323013"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36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40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Phản ánh </a:t>
            </a:r>
            <a:r>
              <a:rPr lang="en-US" altLang="vi-VN" sz="4000"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là thuộc tính phổ biến của mọi dạng vật chất, được biểu hiện trong liên hệ, tác động qua lại giữa các đối tượng vật chất với nhau.</a:t>
            </a:r>
          </a:p>
        </p:txBody>
      </p:sp>
      <p:cxnSp>
        <p:nvCxnSpPr>
          <p:cNvPr id="20" name="Straight Connector 19">
            <a:extLst>
              <a:ext uri="{FF2B5EF4-FFF2-40B4-BE49-F238E27FC236}">
                <a16:creationId xmlns:a16="http://schemas.microsoft.com/office/drawing/2014/main" id="{1B2A6925-84FF-4B46-BADD-118542B7D085}"/>
              </a:ext>
            </a:extLst>
          </p:cNvPr>
          <p:cNvCxnSpPr/>
          <p:nvPr/>
        </p:nvCxnSpPr>
        <p:spPr>
          <a:xfrm>
            <a:off x="208438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8070" name="Date Placeholder 1">
            <a:extLst>
              <a:ext uri="{FF2B5EF4-FFF2-40B4-BE49-F238E27FC236}">
                <a16:creationId xmlns:a16="http://schemas.microsoft.com/office/drawing/2014/main" id="{BCB84C5B-1FCC-E041-A64F-FA115D352D3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5CD508B-BEAA-FD49-B300-4C0960F09A3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8071" name="Footer Placeholder 2">
            <a:extLst>
              <a:ext uri="{FF2B5EF4-FFF2-40B4-BE49-F238E27FC236}">
                <a16:creationId xmlns:a16="http://schemas.microsoft.com/office/drawing/2014/main" id="{1BF89B55-8BD2-A041-81A0-4F26A133F1F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8072" name="Slide Number Placeholder 3">
            <a:extLst>
              <a:ext uri="{FF2B5EF4-FFF2-40B4-BE49-F238E27FC236}">
                <a16:creationId xmlns:a16="http://schemas.microsoft.com/office/drawing/2014/main" id="{7B17C403-F83B-954E-B222-49DB235DA3A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C0CF60A-96F5-FB47-B394-B3C39D2474C6}" type="slidenum">
              <a:rPr lang="en-US" altLang="vi-VN" smtClean="0">
                <a:solidFill>
                  <a:srgbClr val="1F5281"/>
                </a:solidFill>
                <a:latin typeface="Arial" panose="020B0604020202020204" pitchFamily="34" charset="0"/>
              </a:rPr>
              <a:pPr algn="ctr"/>
              <a:t>50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93279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Group 20">
            <a:extLst>
              <a:ext uri="{FF2B5EF4-FFF2-40B4-BE49-F238E27FC236}">
                <a16:creationId xmlns:a16="http://schemas.microsoft.com/office/drawing/2014/main" id="{31871CA9-A34E-E740-A751-CC54E99ED45A}"/>
              </a:ext>
            </a:extLst>
          </p:cNvPr>
          <p:cNvGrpSpPr>
            <a:grpSpLocks/>
          </p:cNvGrpSpPr>
          <p:nvPr/>
        </p:nvGrpSpPr>
        <p:grpSpPr bwMode="auto">
          <a:xfrm>
            <a:off x="623888" y="1138238"/>
            <a:ext cx="10077450" cy="5486400"/>
            <a:chOff x="624114" y="1138516"/>
            <a:chExt cx="10076653" cy="5485720"/>
          </a:xfrm>
        </p:grpSpPr>
        <p:grpSp>
          <p:nvGrpSpPr>
            <p:cNvPr id="89096" name="Group 33">
              <a:extLst>
                <a:ext uri="{FF2B5EF4-FFF2-40B4-BE49-F238E27FC236}">
                  <a16:creationId xmlns:a16="http://schemas.microsoft.com/office/drawing/2014/main" id="{3BC77686-09EF-AF4F-9A78-56FB91B6D1DD}"/>
                </a:ext>
              </a:extLst>
            </p:cNvPr>
            <p:cNvGrpSpPr>
              <a:grpSpLocks/>
            </p:cNvGrpSpPr>
            <p:nvPr/>
          </p:nvGrpSpPr>
          <p:grpSpPr bwMode="auto">
            <a:xfrm>
              <a:off x="624114" y="1138516"/>
              <a:ext cx="10076653" cy="5485720"/>
              <a:chOff x="171949" y="1492878"/>
              <a:chExt cx="9604848" cy="5325436"/>
            </a:xfrm>
          </p:grpSpPr>
          <p:sp>
            <p:nvSpPr>
              <p:cNvPr id="31" name="AutoShape 3">
                <a:extLst>
                  <a:ext uri="{FF2B5EF4-FFF2-40B4-BE49-F238E27FC236}">
                    <a16:creationId xmlns:a16="http://schemas.microsoft.com/office/drawing/2014/main" id="{369E3DDA-D6DB-394E-9717-8790B78C56CA}"/>
                  </a:ext>
                </a:extLst>
              </p:cNvPr>
              <p:cNvSpPr>
                <a:spLocks noChangeArrowheads="1"/>
              </p:cNvSpPr>
              <p:nvPr/>
            </p:nvSpPr>
            <p:spPr bwMode="auto">
              <a:xfrm>
                <a:off x="1594217" y="1582252"/>
                <a:ext cx="1479764" cy="980028"/>
              </a:xfrm>
              <a:prstGeom prst="flowChartProcess">
                <a:avLst/>
              </a:prstGeom>
              <a:solidFill>
                <a:srgbClr val="0000CC"/>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dirty="0" err="1">
                    <a:solidFill>
                      <a:schemeClr val="accent3"/>
                    </a:solidFill>
                    <a:cs typeface="Times New Roman" panose="02020603050405020304" pitchFamily="18" charset="0"/>
                  </a:rPr>
                  <a:t>Giới</a:t>
                </a:r>
                <a:r>
                  <a:rPr lang="en-US" dirty="0">
                    <a:solidFill>
                      <a:schemeClr val="accent3"/>
                    </a:solidFill>
                    <a:cs typeface="Times New Roman" panose="02020603050405020304" pitchFamily="18" charset="0"/>
                  </a:rPr>
                  <a:t> TN </a:t>
                </a:r>
                <a:r>
                  <a:rPr lang="en-US" dirty="0" err="1">
                    <a:solidFill>
                      <a:schemeClr val="accent3"/>
                    </a:solidFill>
                    <a:cs typeface="Times New Roman" panose="02020603050405020304" pitchFamily="18" charset="0"/>
                  </a:rPr>
                  <a:t>hữu</a:t>
                </a:r>
                <a:r>
                  <a:rPr lang="en-US" dirty="0">
                    <a:solidFill>
                      <a:schemeClr val="accent3"/>
                    </a:solidFill>
                    <a:cs typeface="Times New Roman" panose="02020603050405020304" pitchFamily="18" charset="0"/>
                  </a:rPr>
                  <a:t> </a:t>
                </a:r>
                <a:r>
                  <a:rPr lang="en-US" dirty="0" err="1">
                    <a:solidFill>
                      <a:schemeClr val="accent3"/>
                    </a:solidFill>
                    <a:cs typeface="Times New Roman" panose="02020603050405020304" pitchFamily="18" charset="0"/>
                  </a:rPr>
                  <a:t>sinh</a:t>
                </a:r>
                <a:endParaRPr lang="en-US" dirty="0">
                  <a:solidFill>
                    <a:schemeClr val="accent3"/>
                  </a:solidFill>
                  <a:cs typeface="Times New Roman" panose="02020603050405020304" pitchFamily="18" charset="0"/>
                </a:endParaRPr>
              </a:p>
            </p:txBody>
          </p:sp>
          <p:sp>
            <p:nvSpPr>
              <p:cNvPr id="89106" name="Rectangle 4">
                <a:extLst>
                  <a:ext uri="{FF2B5EF4-FFF2-40B4-BE49-F238E27FC236}">
                    <a16:creationId xmlns:a16="http://schemas.microsoft.com/office/drawing/2014/main" id="{CCCA3AA3-29D7-B84C-B6C1-6F83C5990D29}"/>
                  </a:ext>
                </a:extLst>
              </p:cNvPr>
              <p:cNvSpPr>
                <a:spLocks noChangeArrowheads="1"/>
              </p:cNvSpPr>
              <p:nvPr/>
            </p:nvSpPr>
            <p:spPr bwMode="auto">
              <a:xfrm>
                <a:off x="171949" y="2072999"/>
                <a:ext cx="1421900" cy="4075388"/>
              </a:xfrm>
              <a:prstGeom prst="rect">
                <a:avLst/>
              </a:prstGeom>
              <a:solidFill>
                <a:srgbClr val="FFCC99"/>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Các trình độ phản ánh của thế giới vật chất</a:t>
                </a:r>
              </a:p>
            </p:txBody>
          </p:sp>
          <p:sp>
            <p:nvSpPr>
              <p:cNvPr id="89107" name="Rectangle 5">
                <a:extLst>
                  <a:ext uri="{FF2B5EF4-FFF2-40B4-BE49-F238E27FC236}">
                    <a16:creationId xmlns:a16="http://schemas.microsoft.com/office/drawing/2014/main" id="{7CC90CEE-EBA1-1648-8CC4-1121A89ED2A1}"/>
                  </a:ext>
                </a:extLst>
              </p:cNvPr>
              <p:cNvSpPr>
                <a:spLocks noChangeArrowheads="1"/>
              </p:cNvSpPr>
              <p:nvPr/>
            </p:nvSpPr>
            <p:spPr bwMode="auto">
              <a:xfrm>
                <a:off x="3769866" y="1567711"/>
                <a:ext cx="1479550" cy="979997"/>
              </a:xfrm>
              <a:prstGeom prst="rect">
                <a:avLst/>
              </a:prstGeom>
              <a:solidFill>
                <a:srgbClr val="0000CC"/>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SimSun" panose="02010600030101010101" pitchFamily="2" charset="-122"/>
                    <a:cs typeface="Times New Roman" panose="02020603050405020304" pitchFamily="18" charset="0"/>
                  </a:rPr>
                  <a:t>Phản ánh sinh học </a:t>
                </a:r>
              </a:p>
            </p:txBody>
          </p:sp>
          <p:sp>
            <p:nvSpPr>
              <p:cNvPr id="89108" name="Rectangle 6">
                <a:extLst>
                  <a:ext uri="{FF2B5EF4-FFF2-40B4-BE49-F238E27FC236}">
                    <a16:creationId xmlns:a16="http://schemas.microsoft.com/office/drawing/2014/main" id="{19D4FF85-5A81-ED4A-9C57-B648A6E58FDA}"/>
                  </a:ext>
                </a:extLst>
              </p:cNvPr>
              <p:cNvSpPr>
                <a:spLocks noChangeArrowheads="1"/>
              </p:cNvSpPr>
              <p:nvPr/>
            </p:nvSpPr>
            <p:spPr bwMode="auto">
              <a:xfrm>
                <a:off x="1593850" y="5651425"/>
                <a:ext cx="1479550" cy="979996"/>
              </a:xfrm>
              <a:prstGeom prst="rect">
                <a:avLst/>
              </a:prstGeom>
              <a:solidFill>
                <a:srgbClr val="FFFF00"/>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Giới TN vô sinh</a:t>
                </a:r>
              </a:p>
            </p:txBody>
          </p:sp>
          <p:sp>
            <p:nvSpPr>
              <p:cNvPr id="35" name="Rectangle 8">
                <a:extLst>
                  <a:ext uri="{FF2B5EF4-FFF2-40B4-BE49-F238E27FC236}">
                    <a16:creationId xmlns:a16="http://schemas.microsoft.com/office/drawing/2014/main" id="{7A4C6830-67AB-9F4A-9C8D-66B1F891A703}"/>
                  </a:ext>
                </a:extLst>
              </p:cNvPr>
              <p:cNvSpPr>
                <a:spLocks noChangeArrowheads="1"/>
              </p:cNvSpPr>
              <p:nvPr/>
            </p:nvSpPr>
            <p:spPr bwMode="auto">
              <a:xfrm>
                <a:off x="6146987" y="6240467"/>
                <a:ext cx="3629810" cy="577847"/>
              </a:xfrm>
              <a:prstGeom prst="rect">
                <a:avLst/>
              </a:prstGeom>
              <a:solidFill>
                <a:schemeClr val="accent3"/>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sz="2400" dirty="0" err="1">
                    <a:solidFill>
                      <a:srgbClr val="000000"/>
                    </a:solidFill>
                    <a:cs typeface="Times New Roman" panose="02020603050405020304" pitchFamily="18" charset="0"/>
                  </a:rPr>
                  <a:t>Chưa</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có</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tính</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lựa</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chọn</a:t>
                </a:r>
                <a:endParaRPr lang="en-US" sz="2400" b="0" dirty="0">
                  <a:solidFill>
                    <a:srgbClr val="000000"/>
                  </a:solidFill>
                  <a:cs typeface="Times New Roman" panose="02020603050405020304" pitchFamily="18" charset="0"/>
                </a:endParaRPr>
              </a:p>
            </p:txBody>
          </p:sp>
          <p:sp>
            <p:nvSpPr>
              <p:cNvPr id="36" name="Rectangle 9">
                <a:extLst>
                  <a:ext uri="{FF2B5EF4-FFF2-40B4-BE49-F238E27FC236}">
                    <a16:creationId xmlns:a16="http://schemas.microsoft.com/office/drawing/2014/main" id="{C842F29A-E1CF-2A41-AE1D-915C49A46800}"/>
                  </a:ext>
                </a:extLst>
              </p:cNvPr>
              <p:cNvSpPr>
                <a:spLocks noChangeArrowheads="1"/>
              </p:cNvSpPr>
              <p:nvPr/>
            </p:nvSpPr>
            <p:spPr bwMode="auto">
              <a:xfrm>
                <a:off x="6146987" y="5565542"/>
                <a:ext cx="3629810" cy="582470"/>
              </a:xfrm>
              <a:prstGeom prst="rect">
                <a:avLst/>
              </a:prstGeom>
              <a:solidFill>
                <a:schemeClr val="accent3"/>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sz="2400" dirty="0" err="1">
                    <a:solidFill>
                      <a:srgbClr val="000000"/>
                    </a:solidFill>
                    <a:cs typeface="Times New Roman" panose="02020603050405020304" pitchFamily="18" charset="0"/>
                  </a:rPr>
                  <a:t>Phản</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ánh</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thụ</a:t>
                </a:r>
                <a:r>
                  <a:rPr lang="en-US" sz="2400" dirty="0">
                    <a:solidFill>
                      <a:srgbClr val="000000"/>
                    </a:solidFill>
                    <a:cs typeface="Times New Roman" panose="02020603050405020304" pitchFamily="18" charset="0"/>
                  </a:rPr>
                  <a:t> </a:t>
                </a:r>
                <a:r>
                  <a:rPr lang="en-US" sz="2400" dirty="0" err="1">
                    <a:solidFill>
                      <a:srgbClr val="000000"/>
                    </a:solidFill>
                    <a:cs typeface="Times New Roman" panose="02020603050405020304" pitchFamily="18" charset="0"/>
                  </a:rPr>
                  <a:t>động</a:t>
                </a:r>
                <a:endParaRPr lang="en-US" sz="2400" dirty="0">
                  <a:solidFill>
                    <a:srgbClr val="000000"/>
                  </a:solidFill>
                  <a:cs typeface="Times New Roman" panose="02020603050405020304" pitchFamily="18" charset="0"/>
                </a:endParaRPr>
              </a:p>
            </p:txBody>
          </p:sp>
          <p:sp>
            <p:nvSpPr>
              <p:cNvPr id="89111" name="Rectangle 10">
                <a:extLst>
                  <a:ext uri="{FF2B5EF4-FFF2-40B4-BE49-F238E27FC236}">
                    <a16:creationId xmlns:a16="http://schemas.microsoft.com/office/drawing/2014/main" id="{507740D4-DDB6-FC41-8619-9FB4DC6F5629}"/>
                  </a:ext>
                </a:extLst>
              </p:cNvPr>
              <p:cNvSpPr>
                <a:spLocks noChangeArrowheads="1"/>
              </p:cNvSpPr>
              <p:nvPr/>
            </p:nvSpPr>
            <p:spPr bwMode="auto">
              <a:xfrm>
                <a:off x="6172199" y="4800600"/>
                <a:ext cx="3599792" cy="6730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Thực vật: tính kích thích</a:t>
                </a:r>
                <a:endParaRPr lang="en-US" altLang="vi-VN" sz="2400">
                  <a:solidFill>
                    <a:schemeClr val="tx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9112" name="Rectangle 11">
                <a:extLst>
                  <a:ext uri="{FF2B5EF4-FFF2-40B4-BE49-F238E27FC236}">
                    <a16:creationId xmlns:a16="http://schemas.microsoft.com/office/drawing/2014/main" id="{02B39CD6-1F28-E14F-9C3C-E141D4B06671}"/>
                  </a:ext>
                </a:extLst>
              </p:cNvPr>
              <p:cNvSpPr>
                <a:spLocks noChangeArrowheads="1"/>
              </p:cNvSpPr>
              <p:nvPr/>
            </p:nvSpPr>
            <p:spPr bwMode="auto">
              <a:xfrm>
                <a:off x="6172199" y="3979080"/>
                <a:ext cx="3573364" cy="6858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chưa có hệ thần kinh: tính cảm ứng</a:t>
                </a:r>
              </a:p>
            </p:txBody>
          </p:sp>
          <p:sp>
            <p:nvSpPr>
              <p:cNvPr id="89113" name="Rectangle 12">
                <a:extLst>
                  <a:ext uri="{FF2B5EF4-FFF2-40B4-BE49-F238E27FC236}">
                    <a16:creationId xmlns:a16="http://schemas.microsoft.com/office/drawing/2014/main" id="{BD44417E-41B6-9E46-B332-031242C731B6}"/>
                  </a:ext>
                </a:extLst>
              </p:cNvPr>
              <p:cNvSpPr>
                <a:spLocks noChangeArrowheads="1"/>
              </p:cNvSpPr>
              <p:nvPr/>
            </p:nvSpPr>
            <p:spPr bwMode="auto">
              <a:xfrm>
                <a:off x="6146800" y="3105968"/>
                <a:ext cx="3629997" cy="7572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có hệ thần kinh: P/ xạ không điều kiện</a:t>
                </a:r>
              </a:p>
            </p:txBody>
          </p:sp>
          <p:sp>
            <p:nvSpPr>
              <p:cNvPr id="89114" name="Rectangle 13">
                <a:extLst>
                  <a:ext uri="{FF2B5EF4-FFF2-40B4-BE49-F238E27FC236}">
                    <a16:creationId xmlns:a16="http://schemas.microsoft.com/office/drawing/2014/main" id="{C2D72280-EADA-2441-A369-6F954F5399E9}"/>
                  </a:ext>
                </a:extLst>
              </p:cNvPr>
              <p:cNvSpPr>
                <a:spLocks noChangeArrowheads="1"/>
              </p:cNvSpPr>
              <p:nvPr/>
            </p:nvSpPr>
            <p:spPr bwMode="auto">
              <a:xfrm>
                <a:off x="6146800" y="2288599"/>
                <a:ext cx="3603567" cy="6873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cao cấp: phản xạ có điều kiện</a:t>
                </a:r>
              </a:p>
            </p:txBody>
          </p:sp>
          <p:sp>
            <p:nvSpPr>
              <p:cNvPr id="89115" name="Rectangle 14">
                <a:extLst>
                  <a:ext uri="{FF2B5EF4-FFF2-40B4-BE49-F238E27FC236}">
                    <a16:creationId xmlns:a16="http://schemas.microsoft.com/office/drawing/2014/main" id="{2590E0B0-5BB7-6648-AFDF-5B4281516274}"/>
                  </a:ext>
                </a:extLst>
              </p:cNvPr>
              <p:cNvSpPr>
                <a:spLocks noChangeArrowheads="1"/>
              </p:cNvSpPr>
              <p:nvPr/>
            </p:nvSpPr>
            <p:spPr bwMode="auto">
              <a:xfrm>
                <a:off x="6146800" y="1492878"/>
                <a:ext cx="3603567" cy="6873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4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Con người: ý thức</a:t>
                </a:r>
              </a:p>
            </p:txBody>
          </p:sp>
          <p:sp>
            <p:nvSpPr>
              <p:cNvPr id="89116" name="Line 16">
                <a:extLst>
                  <a:ext uri="{FF2B5EF4-FFF2-40B4-BE49-F238E27FC236}">
                    <a16:creationId xmlns:a16="http://schemas.microsoft.com/office/drawing/2014/main" id="{57B5798C-E18A-1F4D-A791-E1F4CAE90672}"/>
                  </a:ext>
                </a:extLst>
              </p:cNvPr>
              <p:cNvSpPr>
                <a:spLocks noChangeShapeType="1"/>
              </p:cNvSpPr>
              <p:nvPr/>
            </p:nvSpPr>
            <p:spPr bwMode="auto">
              <a:xfrm>
                <a:off x="3073400" y="6170613"/>
                <a:ext cx="68262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9117" name="Line 28">
                <a:extLst>
                  <a:ext uri="{FF2B5EF4-FFF2-40B4-BE49-F238E27FC236}">
                    <a16:creationId xmlns:a16="http://schemas.microsoft.com/office/drawing/2014/main" id="{154B7623-7E84-EE48-8F5B-155584CFC76A}"/>
                  </a:ext>
                </a:extLst>
              </p:cNvPr>
              <p:cNvSpPr>
                <a:spLocks noChangeShapeType="1"/>
              </p:cNvSpPr>
              <p:nvPr/>
            </p:nvSpPr>
            <p:spPr bwMode="auto">
              <a:xfrm>
                <a:off x="5805488" y="5099050"/>
                <a:ext cx="341312" cy="15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89118" name="Line 30">
                <a:extLst>
                  <a:ext uri="{FF2B5EF4-FFF2-40B4-BE49-F238E27FC236}">
                    <a16:creationId xmlns:a16="http://schemas.microsoft.com/office/drawing/2014/main" id="{B4594F69-1307-734A-8C3D-EBA3287391F4}"/>
                  </a:ext>
                </a:extLst>
              </p:cNvPr>
              <p:cNvSpPr>
                <a:spLocks noChangeShapeType="1"/>
              </p:cNvSpPr>
              <p:nvPr/>
            </p:nvSpPr>
            <p:spPr bwMode="auto">
              <a:xfrm flipV="1">
                <a:off x="5235575" y="5811245"/>
                <a:ext cx="911225" cy="4778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89119" name="Line 31">
                <a:extLst>
                  <a:ext uri="{FF2B5EF4-FFF2-40B4-BE49-F238E27FC236}">
                    <a16:creationId xmlns:a16="http://schemas.microsoft.com/office/drawing/2014/main" id="{6091C37C-E597-4943-9A1E-ED34057F3248}"/>
                  </a:ext>
                </a:extLst>
              </p:cNvPr>
              <p:cNvSpPr>
                <a:spLocks noChangeShapeType="1"/>
              </p:cNvSpPr>
              <p:nvPr/>
            </p:nvSpPr>
            <p:spPr bwMode="auto">
              <a:xfrm>
                <a:off x="5257800" y="6269352"/>
                <a:ext cx="911225" cy="2651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grpSp>
        <p:cxnSp>
          <p:nvCxnSpPr>
            <p:cNvPr id="23" name="Straight Connector 22">
              <a:extLst>
                <a:ext uri="{FF2B5EF4-FFF2-40B4-BE49-F238E27FC236}">
                  <a16:creationId xmlns:a16="http://schemas.microsoft.com/office/drawing/2014/main" id="{830335A9-DD7D-3F4E-8AD1-C20B8E1EA376}"/>
                </a:ext>
              </a:extLst>
            </p:cNvPr>
            <p:cNvCxnSpPr/>
            <p:nvPr/>
          </p:nvCxnSpPr>
          <p:spPr>
            <a:xfrm flipH="1" flipV="1">
              <a:off x="6543433" y="1492484"/>
              <a:ext cx="4763" cy="33603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08513-4E4A-324A-AF15-D5426E1E0054}"/>
                </a:ext>
              </a:extLst>
            </p:cNvPr>
            <p:cNvCxnSpPr>
              <a:stCxn id="31" idx="3"/>
              <a:endCxn id="89107" idx="1"/>
            </p:cNvCxnSpPr>
            <p:nvPr/>
          </p:nvCxnSpPr>
          <p:spPr>
            <a:xfrm flipV="1">
              <a:off x="3668698" y="1721056"/>
              <a:ext cx="730192" cy="142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E85B0B7-0304-4A4F-AD07-1006D44553A6}"/>
                </a:ext>
              </a:extLst>
            </p:cNvPr>
            <p:cNvCxnSpPr>
              <a:endCxn id="89115" idx="1"/>
            </p:cNvCxnSpPr>
            <p:nvPr/>
          </p:nvCxnSpPr>
          <p:spPr>
            <a:xfrm>
              <a:off x="6527559" y="1492484"/>
              <a:ext cx="365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4BF86A-F549-5A48-9B81-001B33916B0F}"/>
                </a:ext>
              </a:extLst>
            </p:cNvPr>
            <p:cNvCxnSpPr>
              <a:endCxn id="89114" idx="1"/>
            </p:cNvCxnSpPr>
            <p:nvPr/>
          </p:nvCxnSpPr>
          <p:spPr>
            <a:xfrm>
              <a:off x="6527559" y="2311533"/>
              <a:ext cx="365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9332D3-7568-494C-BF39-6F31624AF651}"/>
                </a:ext>
              </a:extLst>
            </p:cNvPr>
            <p:cNvCxnSpPr>
              <a:endCxn id="89113" idx="1"/>
            </p:cNvCxnSpPr>
            <p:nvPr/>
          </p:nvCxnSpPr>
          <p:spPr>
            <a:xfrm>
              <a:off x="6527559" y="3173439"/>
              <a:ext cx="365096" cy="174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2BFF08-8E14-7746-9631-EABAF1719AB1}"/>
                </a:ext>
              </a:extLst>
            </p:cNvPr>
            <p:cNvCxnSpPr>
              <a:endCxn id="89112" idx="1"/>
            </p:cNvCxnSpPr>
            <p:nvPr/>
          </p:nvCxnSpPr>
          <p:spPr>
            <a:xfrm>
              <a:off x="6527559" y="4052805"/>
              <a:ext cx="3920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17885CF-3C8F-AC4E-9DAC-133458E72AF3}"/>
                </a:ext>
              </a:extLst>
            </p:cNvPr>
            <p:cNvSpPr/>
            <p:nvPr/>
          </p:nvSpPr>
          <p:spPr>
            <a:xfrm>
              <a:off x="4384604" y="5422647"/>
              <a:ext cx="1574675" cy="1009525"/>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chemeClr val="tx2"/>
                  </a:solidFill>
                  <a:latin typeface="Times New Roman" panose="02020603050405020304" pitchFamily="18" charset="0"/>
                </a:rPr>
                <a:t>Phản ánh vật lý,</a:t>
              </a:r>
            </a:p>
            <a:p>
              <a:pPr algn="ctr">
                <a:defRPr/>
              </a:pPr>
              <a:r>
                <a:rPr lang="en-US" altLang="vi-VN" sz="2400" b="1">
                  <a:solidFill>
                    <a:schemeClr val="tx2"/>
                  </a:solidFill>
                  <a:latin typeface="Times New Roman" panose="02020603050405020304" pitchFamily="18" charset="0"/>
                </a:rPr>
                <a:t> hóa học</a:t>
              </a:r>
            </a:p>
          </p:txBody>
        </p:sp>
        <p:cxnSp>
          <p:nvCxnSpPr>
            <p:cNvPr id="30" name="Straight Connector 29">
              <a:extLst>
                <a:ext uri="{FF2B5EF4-FFF2-40B4-BE49-F238E27FC236}">
                  <a16:creationId xmlns:a16="http://schemas.microsoft.com/office/drawing/2014/main" id="{4879EF44-0C6E-5C4F-AF55-CEF16F14FD6C}"/>
                </a:ext>
              </a:extLst>
            </p:cNvPr>
            <p:cNvCxnSpPr>
              <a:stCxn id="89107" idx="3"/>
            </p:cNvCxnSpPr>
            <p:nvPr/>
          </p:nvCxnSpPr>
          <p:spPr>
            <a:xfrm flipV="1">
              <a:off x="5951343" y="1721056"/>
              <a:ext cx="5920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9090" name="Text Box 6">
            <a:extLst>
              <a:ext uri="{FF2B5EF4-FFF2-40B4-BE49-F238E27FC236}">
                <a16:creationId xmlns:a16="http://schemas.microsoft.com/office/drawing/2014/main" id="{DA13C63A-8D58-C24E-8550-F69C75FCC905}"/>
              </a:ext>
            </a:extLst>
          </p:cNvPr>
          <p:cNvSpPr txBox="1">
            <a:spLocks noChangeArrowheads="1"/>
          </p:cNvSpPr>
          <p:nvPr/>
        </p:nvSpPr>
        <p:spPr bwMode="auto">
          <a:xfrm>
            <a:off x="1735138" y="296863"/>
            <a:ext cx="7800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Các trình độ phản ánh của thế giới vật chất</a:t>
            </a:r>
            <a:endParaRPr lang="en-US" altLang="vi-VN"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9" name="Bent-Up Arrow 48">
            <a:extLst>
              <a:ext uri="{FF2B5EF4-FFF2-40B4-BE49-F238E27FC236}">
                <a16:creationId xmlns:a16="http://schemas.microsoft.com/office/drawing/2014/main" id="{DC58CC01-7006-B64C-B8E9-B2630A71E3E6}"/>
              </a:ext>
            </a:extLst>
          </p:cNvPr>
          <p:cNvSpPr/>
          <p:nvPr/>
        </p:nvSpPr>
        <p:spPr>
          <a:xfrm>
            <a:off x="10694988" y="1846263"/>
            <a:ext cx="452437" cy="3132137"/>
          </a:xfrm>
          <a:prstGeom prst="bentUp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a:extLst>
              <a:ext uri="{FF2B5EF4-FFF2-40B4-BE49-F238E27FC236}">
                <a16:creationId xmlns:a16="http://schemas.microsoft.com/office/drawing/2014/main" id="{FFC28967-F835-8542-AD1A-F347A1065C7D}"/>
              </a:ext>
            </a:extLst>
          </p:cNvPr>
          <p:cNvCxnSpPr/>
          <p:nvPr/>
        </p:nvCxnSpPr>
        <p:spPr>
          <a:xfrm>
            <a:off x="2097088"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9093" name="Date Placeholder 1">
            <a:extLst>
              <a:ext uri="{FF2B5EF4-FFF2-40B4-BE49-F238E27FC236}">
                <a16:creationId xmlns:a16="http://schemas.microsoft.com/office/drawing/2014/main" id="{E438BA62-0ED7-164F-9401-229351D91D9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E3866F7-A2A0-6042-AA97-1237B518701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89094" name="Footer Placeholder 2">
            <a:extLst>
              <a:ext uri="{FF2B5EF4-FFF2-40B4-BE49-F238E27FC236}">
                <a16:creationId xmlns:a16="http://schemas.microsoft.com/office/drawing/2014/main" id="{024C1F69-A06A-DA4E-85D9-3199B8A6A1A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9095" name="Slide Number Placeholder 3">
            <a:extLst>
              <a:ext uri="{FF2B5EF4-FFF2-40B4-BE49-F238E27FC236}">
                <a16:creationId xmlns:a16="http://schemas.microsoft.com/office/drawing/2014/main" id="{F156EEAD-3CCF-EA4A-9F05-497A0E238FF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3314E11-5FB6-0F42-9A50-6AA48F3326A4}" type="slidenum">
              <a:rPr lang="en-US" altLang="vi-VN" smtClean="0">
                <a:solidFill>
                  <a:srgbClr val="1F5281"/>
                </a:solidFill>
                <a:latin typeface="Arial" panose="020B0604020202020204" pitchFamily="34" charset="0"/>
              </a:rPr>
              <a:pPr algn="ctr"/>
              <a:t>51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83168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6">
            <a:extLst>
              <a:ext uri="{FF2B5EF4-FFF2-40B4-BE49-F238E27FC236}">
                <a16:creationId xmlns:a16="http://schemas.microsoft.com/office/drawing/2014/main" id="{BAA8A83B-D0A2-E345-8C4B-1146FE85C0C7}"/>
              </a:ext>
            </a:extLst>
          </p:cNvPr>
          <p:cNvSpPr txBox="1">
            <a:spLocks noChangeArrowheads="1"/>
          </p:cNvSpPr>
          <p:nvPr/>
        </p:nvSpPr>
        <p:spPr bwMode="auto">
          <a:xfrm>
            <a:off x="2184400" y="285750"/>
            <a:ext cx="691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xã hội của ý thức</a:t>
            </a:r>
            <a:endParaRPr lang="en-US" altLang="vi-VN"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0114" name="Group 5">
            <a:extLst>
              <a:ext uri="{FF2B5EF4-FFF2-40B4-BE49-F238E27FC236}">
                <a16:creationId xmlns:a16="http://schemas.microsoft.com/office/drawing/2014/main" id="{E1DD35EC-F584-9340-AC87-0C3F5217A1C4}"/>
              </a:ext>
            </a:extLst>
          </p:cNvPr>
          <p:cNvGrpSpPr>
            <a:grpSpLocks/>
          </p:cNvGrpSpPr>
          <p:nvPr/>
        </p:nvGrpSpPr>
        <p:grpSpPr bwMode="auto">
          <a:xfrm>
            <a:off x="1752600" y="1357313"/>
            <a:ext cx="8915400" cy="2057400"/>
            <a:chOff x="1752600" y="1885950"/>
            <a:chExt cx="8915400" cy="2057400"/>
          </a:xfrm>
        </p:grpSpPr>
        <p:sp>
          <p:nvSpPr>
            <p:cNvPr id="7" name="Oval 6">
              <a:extLst>
                <a:ext uri="{FF2B5EF4-FFF2-40B4-BE49-F238E27FC236}">
                  <a16:creationId xmlns:a16="http://schemas.microsoft.com/office/drawing/2014/main" id="{65E1B781-1EFB-7149-90DD-BBF11FF86914}"/>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8" name="Oval 7">
              <a:extLst>
                <a:ext uri="{FF2B5EF4-FFF2-40B4-BE49-F238E27FC236}">
                  <a16:creationId xmlns:a16="http://schemas.microsoft.com/office/drawing/2014/main" id="{FA96507D-55FF-CA43-8AEC-BAF5D6A47E1B}"/>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90123" name="TextBox 10">
              <a:extLst>
                <a:ext uri="{FF2B5EF4-FFF2-40B4-BE49-F238E27FC236}">
                  <a16:creationId xmlns:a16="http://schemas.microsoft.com/office/drawing/2014/main" id="{7F3FF25A-413D-3748-B49E-7DBB291E3C3F}"/>
                </a:ext>
              </a:extLst>
            </p:cNvPr>
            <p:cNvSpPr txBox="1">
              <a:spLocks noChangeArrowheads="1"/>
            </p:cNvSpPr>
            <p:nvPr/>
          </p:nvSpPr>
          <p:spPr bwMode="auto">
            <a:xfrm>
              <a:off x="4977319" y="2630293"/>
              <a:ext cx="24659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VAI TRÒ</a:t>
              </a:r>
            </a:p>
          </p:txBody>
        </p:sp>
        <p:sp>
          <p:nvSpPr>
            <p:cNvPr id="90124" name="TextBox 11">
              <a:extLst>
                <a:ext uri="{FF2B5EF4-FFF2-40B4-BE49-F238E27FC236}">
                  <a16:creationId xmlns:a16="http://schemas.microsoft.com/office/drawing/2014/main" id="{7368F328-06F7-214B-935F-4E219124EF9C}"/>
                </a:ext>
              </a:extLst>
            </p:cNvPr>
            <p:cNvSpPr txBox="1">
              <a:spLocks noChangeArrowheads="1"/>
            </p:cNvSpPr>
            <p:nvPr/>
          </p:nvSpPr>
          <p:spPr bwMode="auto">
            <a:xfrm>
              <a:off x="1847445" y="2663997"/>
              <a:ext cx="29401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LAO ĐỘNG</a:t>
              </a:r>
            </a:p>
          </p:txBody>
        </p:sp>
        <p:sp>
          <p:nvSpPr>
            <p:cNvPr id="90125" name="TextBox 12">
              <a:extLst>
                <a:ext uri="{FF2B5EF4-FFF2-40B4-BE49-F238E27FC236}">
                  <a16:creationId xmlns:a16="http://schemas.microsoft.com/office/drawing/2014/main" id="{DC2D6D23-C901-9E40-8543-CCA4268ED2C7}"/>
                </a:ext>
              </a:extLst>
            </p:cNvPr>
            <p:cNvSpPr txBox="1">
              <a:spLocks noChangeArrowheads="1"/>
            </p:cNvSpPr>
            <p:nvPr/>
          </p:nvSpPr>
          <p:spPr bwMode="auto">
            <a:xfrm>
              <a:off x="7632970" y="2663997"/>
              <a:ext cx="29401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NGÔN NGỮ</a:t>
              </a:r>
            </a:p>
          </p:txBody>
        </p:sp>
      </p:grpSp>
      <p:sp>
        <p:nvSpPr>
          <p:cNvPr id="90115" name="TextBox 9">
            <a:extLst>
              <a:ext uri="{FF2B5EF4-FFF2-40B4-BE49-F238E27FC236}">
                <a16:creationId xmlns:a16="http://schemas.microsoft.com/office/drawing/2014/main" id="{4A88A0DB-8CF5-BA48-8288-4FD5AF8639A0}"/>
              </a:ext>
            </a:extLst>
          </p:cNvPr>
          <p:cNvSpPr txBox="1">
            <a:spLocks noChangeArrowheads="1"/>
          </p:cNvSpPr>
          <p:nvPr/>
        </p:nvSpPr>
        <p:spPr bwMode="auto">
          <a:xfrm>
            <a:off x="2536825" y="4041775"/>
            <a:ext cx="93186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Trước hết là lao động; sau lao động và đồng thời với lao động là ngô ngữ, đó là </a:t>
            </a:r>
            <a:r>
              <a:rPr lang="en-US" altLang="vi-VN" sz="280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hai sức kích thích </a:t>
            </a:r>
            <a:r>
              <a:rPr lang="en-US" altLang="vi-VN" sz="28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 yếu đã ảnh hưởng đến bộ óc của con vượn, làm cho bộ óc đó dần dần biến thành bộ óc con người và tâm lý động vật thành ý thức con người.</a:t>
            </a:r>
            <a:endParaRPr lang="en-US" altLang="vi-VN" sz="2800" i="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0116" name="Picture 1">
            <a:extLst>
              <a:ext uri="{FF2B5EF4-FFF2-40B4-BE49-F238E27FC236}">
                <a16:creationId xmlns:a16="http://schemas.microsoft.com/office/drawing/2014/main" id="{581458E1-5997-3F43-BDBD-D4E739286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3154363"/>
            <a:ext cx="2098675"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a:extLst>
              <a:ext uri="{FF2B5EF4-FFF2-40B4-BE49-F238E27FC236}">
                <a16:creationId xmlns:a16="http://schemas.microsoft.com/office/drawing/2014/main" id="{A9603D76-FE4A-994C-85BA-B9CF1BEE82D6}"/>
              </a:ext>
            </a:extLst>
          </p:cNvPr>
          <p:cNvCxnSpPr/>
          <p:nvPr/>
        </p:nvCxnSpPr>
        <p:spPr>
          <a:xfrm>
            <a:off x="2138363" y="158750"/>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0118" name="Date Placeholder 2">
            <a:extLst>
              <a:ext uri="{FF2B5EF4-FFF2-40B4-BE49-F238E27FC236}">
                <a16:creationId xmlns:a16="http://schemas.microsoft.com/office/drawing/2014/main" id="{68158FDF-AB3A-5F4E-96A5-8857BE35DBC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34EDCF1-0A7E-7241-A43E-C66F914B4FB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0119" name="Footer Placeholder 3">
            <a:extLst>
              <a:ext uri="{FF2B5EF4-FFF2-40B4-BE49-F238E27FC236}">
                <a16:creationId xmlns:a16="http://schemas.microsoft.com/office/drawing/2014/main" id="{CCB26315-835F-B849-96E0-66C535EFC39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0120" name="Slide Number Placeholder 15">
            <a:extLst>
              <a:ext uri="{FF2B5EF4-FFF2-40B4-BE49-F238E27FC236}">
                <a16:creationId xmlns:a16="http://schemas.microsoft.com/office/drawing/2014/main" id="{4DAD1352-1D20-BF45-9491-B586CC9779C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684D22A-60A0-C941-9E73-76CD57293741}" type="slidenum">
              <a:rPr lang="en-US" altLang="vi-VN" smtClean="0">
                <a:solidFill>
                  <a:srgbClr val="1F5281"/>
                </a:solidFill>
                <a:latin typeface="Arial" panose="020B0604020202020204" pitchFamily="34" charset="0"/>
              </a:rPr>
              <a:pPr algn="ctr"/>
              <a:t>52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69098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7A225EE1-4ED8-A849-A64F-14E35A662802}"/>
              </a:ext>
            </a:extLst>
          </p:cNvPr>
          <p:cNvSpPr txBox="1">
            <a:spLocks noChangeArrowheads="1"/>
          </p:cNvSpPr>
          <p:nvPr/>
        </p:nvSpPr>
        <p:spPr bwMode="black">
          <a:xfrm>
            <a:off x="1703388" y="274638"/>
            <a:ext cx="82296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Nguồn gốc và bản chất của ý thức</a:t>
            </a:r>
          </a:p>
        </p:txBody>
      </p:sp>
      <p:sp>
        <p:nvSpPr>
          <p:cNvPr id="91138" name="TextBox 6">
            <a:extLst>
              <a:ext uri="{FF2B5EF4-FFF2-40B4-BE49-F238E27FC236}">
                <a16:creationId xmlns:a16="http://schemas.microsoft.com/office/drawing/2014/main" id="{E4D60F29-850F-FD42-A3FB-B832C891EA89}"/>
              </a:ext>
            </a:extLst>
          </p:cNvPr>
          <p:cNvSpPr txBox="1">
            <a:spLocks noChangeArrowheads="1"/>
          </p:cNvSpPr>
          <p:nvPr/>
        </p:nvSpPr>
        <p:spPr bwMode="auto">
          <a:xfrm>
            <a:off x="1120775" y="1066800"/>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sp>
        <p:nvSpPr>
          <p:cNvPr id="12" name="Freeform 11">
            <a:extLst>
              <a:ext uri="{FF2B5EF4-FFF2-40B4-BE49-F238E27FC236}">
                <a16:creationId xmlns:a16="http://schemas.microsoft.com/office/drawing/2014/main" id="{950ABB43-F2AC-1E49-8B34-64DD0F7F4997}"/>
              </a:ext>
            </a:extLst>
          </p:cNvPr>
          <p:cNvSpPr/>
          <p:nvPr/>
        </p:nvSpPr>
        <p:spPr>
          <a:xfrm>
            <a:off x="773113" y="1771650"/>
            <a:ext cx="3370262" cy="4367213"/>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rgbClr val="0070C0"/>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227584" tIns="2034302" rIns="227584" bIns="1130945" anchor="ctr"/>
          <a:lstStyle>
            <a:lvl1pPr defTabSz="1422400">
              <a:defRPr>
                <a:solidFill>
                  <a:schemeClr val="tx1"/>
                </a:solidFill>
                <a:latin typeface="VNI-Times" pitchFamily="2" charset="0"/>
                <a:cs typeface="Arial" panose="020B0604020202020204" pitchFamily="34" charset="0"/>
              </a:defRPr>
            </a:lvl1pPr>
            <a:lvl2pPr marL="742950" indent="-285750" defTabSz="1422400">
              <a:defRPr>
                <a:solidFill>
                  <a:schemeClr val="tx1"/>
                </a:solidFill>
                <a:latin typeface="VNI-Times" pitchFamily="2" charset="0"/>
                <a:cs typeface="Arial" panose="020B0604020202020204" pitchFamily="34" charset="0"/>
              </a:defRPr>
            </a:lvl2pPr>
            <a:lvl3pPr marL="1143000" indent="-228600" defTabSz="1422400">
              <a:defRPr>
                <a:solidFill>
                  <a:schemeClr val="tx1"/>
                </a:solidFill>
                <a:latin typeface="VNI-Times" pitchFamily="2" charset="0"/>
                <a:cs typeface="Arial" panose="020B0604020202020204" pitchFamily="34" charset="0"/>
              </a:defRPr>
            </a:lvl3pPr>
            <a:lvl4pPr marL="1600200" indent="-228600" defTabSz="1422400">
              <a:defRPr>
                <a:solidFill>
                  <a:schemeClr val="tx1"/>
                </a:solidFill>
                <a:latin typeface="VNI-Times" pitchFamily="2" charset="0"/>
                <a:cs typeface="Arial" panose="020B0604020202020204" pitchFamily="34" charset="0"/>
              </a:defRPr>
            </a:lvl4pPr>
            <a:lvl5pPr marL="2057400" indent="-228600" defTabSz="1422400">
              <a:defRPr>
                <a:solidFill>
                  <a:schemeClr val="tx1"/>
                </a:solidFill>
                <a:latin typeface="VNI-Times" pitchFamily="2" charset="0"/>
                <a:cs typeface="Arial" panose="020B0604020202020204" pitchFamily="34" charset="0"/>
              </a:defRPr>
            </a:lvl5pPr>
            <a:lvl6pPr marL="25146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3200" b="1">
                <a:solidFill>
                  <a:srgbClr val="9BBB59"/>
                </a:solidFill>
                <a:latin typeface="Times New Roman" panose="02020603050405020304" pitchFamily="18" charset="0"/>
              </a:rPr>
              <a:t>Ý thức là </a:t>
            </a:r>
            <a:r>
              <a:rPr lang="en-US" altLang="vi-VN" sz="3200" b="1" i="1" u="sng">
                <a:solidFill>
                  <a:srgbClr val="9BBB59"/>
                </a:solidFill>
                <a:latin typeface="Times New Roman" panose="02020603050405020304" pitchFamily="18" charset="0"/>
              </a:rPr>
              <a:t>hình ảnh </a:t>
            </a:r>
            <a:r>
              <a:rPr lang="en-US" altLang="vi-VN" sz="3200" b="1">
                <a:solidFill>
                  <a:srgbClr val="9BBB59"/>
                </a:solidFill>
                <a:latin typeface="Times New Roman" panose="02020603050405020304" pitchFamily="18" charset="0"/>
              </a:rPr>
              <a:t>chủ quan của thế giới khách quan</a:t>
            </a:r>
          </a:p>
        </p:txBody>
      </p:sp>
      <p:sp>
        <p:nvSpPr>
          <p:cNvPr id="14" name="Freeform 13">
            <a:extLst>
              <a:ext uri="{FF2B5EF4-FFF2-40B4-BE49-F238E27FC236}">
                <a16:creationId xmlns:a16="http://schemas.microsoft.com/office/drawing/2014/main" id="{C5C4EF42-F444-B446-A6C6-B394F3A756E7}"/>
              </a:ext>
            </a:extLst>
          </p:cNvPr>
          <p:cNvSpPr/>
          <p:nvPr/>
        </p:nvSpPr>
        <p:spPr>
          <a:xfrm>
            <a:off x="4368800" y="1771650"/>
            <a:ext cx="3368675" cy="4367213"/>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bg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99136" tIns="2005854" rIns="199136" bIns="1102497"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800" b="1">
                <a:solidFill>
                  <a:schemeClr val="tx2"/>
                </a:solidFill>
                <a:latin typeface="Times New Roman" panose="02020603050405020304" pitchFamily="18" charset="0"/>
              </a:rPr>
              <a:t>Ý thức là quá trình phản ánh tích cực, </a:t>
            </a:r>
            <a:r>
              <a:rPr lang="en-US" altLang="vi-VN" sz="2800" b="1" i="1" u="sng">
                <a:solidFill>
                  <a:schemeClr val="tx2"/>
                </a:solidFill>
                <a:latin typeface="Times New Roman" panose="02020603050405020304" pitchFamily="18" charset="0"/>
              </a:rPr>
              <a:t>sáng tạo </a:t>
            </a:r>
            <a:r>
              <a:rPr lang="en-US" altLang="vi-VN" sz="2800" b="1">
                <a:solidFill>
                  <a:schemeClr val="tx2"/>
                </a:solidFill>
                <a:latin typeface="Times New Roman" panose="02020603050405020304" pitchFamily="18" charset="0"/>
              </a:rPr>
              <a:t>hiện thực khách quan của óc người</a:t>
            </a:r>
          </a:p>
        </p:txBody>
      </p:sp>
      <p:sp>
        <p:nvSpPr>
          <p:cNvPr id="15" name="Oval 14">
            <a:extLst>
              <a:ext uri="{FF2B5EF4-FFF2-40B4-BE49-F238E27FC236}">
                <a16:creationId xmlns:a16="http://schemas.microsoft.com/office/drawing/2014/main" id="{C6AB52B2-6850-9343-989C-75823E0FC145}"/>
              </a:ext>
            </a:extLst>
          </p:cNvPr>
          <p:cNvSpPr/>
          <p:nvPr/>
        </p:nvSpPr>
        <p:spPr>
          <a:xfrm>
            <a:off x="1039813" y="1820863"/>
            <a:ext cx="2836862" cy="1454150"/>
          </a:xfrm>
          <a:prstGeom prst="ellipse">
            <a:avLst/>
          </a:prstGeom>
          <a:blipFill rotWithShape="1">
            <a:blip r:embed="rId2"/>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6" name="Freeform 15">
            <a:extLst>
              <a:ext uri="{FF2B5EF4-FFF2-40B4-BE49-F238E27FC236}">
                <a16:creationId xmlns:a16="http://schemas.microsoft.com/office/drawing/2014/main" id="{5319CEE2-C97D-0A4B-8C0F-7395A171AA32}"/>
              </a:ext>
            </a:extLst>
          </p:cNvPr>
          <p:cNvSpPr/>
          <p:nvPr/>
        </p:nvSpPr>
        <p:spPr>
          <a:xfrm>
            <a:off x="7991475" y="1771650"/>
            <a:ext cx="3368675" cy="4367213"/>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accent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84912" tIns="1991630" rIns="184912" bIns="1088273" anchor="ctr"/>
          <a:lstStyle>
            <a:lvl1pPr defTabSz="1155700">
              <a:defRPr>
                <a:solidFill>
                  <a:schemeClr val="tx1"/>
                </a:solidFill>
                <a:latin typeface="VNI-Times" pitchFamily="2" charset="0"/>
                <a:cs typeface="Arial" panose="020B0604020202020204" pitchFamily="34" charset="0"/>
              </a:defRPr>
            </a:lvl1pPr>
            <a:lvl2pPr marL="7429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600" b="1">
                <a:solidFill>
                  <a:schemeClr val="tx2"/>
                </a:solidFill>
                <a:latin typeface="Times New Roman" panose="02020603050405020304" pitchFamily="18" charset="0"/>
              </a:rPr>
              <a:t>Ý thức là hình thức phản ánh cao nhất riêng có của óc người về HTKQ trên cơ sở thực tiễn xã hội – lịch sử</a:t>
            </a:r>
          </a:p>
        </p:txBody>
      </p:sp>
      <p:sp>
        <p:nvSpPr>
          <p:cNvPr id="17" name="Oval 16">
            <a:extLst>
              <a:ext uri="{FF2B5EF4-FFF2-40B4-BE49-F238E27FC236}">
                <a16:creationId xmlns:a16="http://schemas.microsoft.com/office/drawing/2014/main" id="{86B6A3A2-19BE-0F4F-A144-AD88C6D58D4A}"/>
              </a:ext>
            </a:extLst>
          </p:cNvPr>
          <p:cNvSpPr/>
          <p:nvPr/>
        </p:nvSpPr>
        <p:spPr>
          <a:xfrm>
            <a:off x="8258175" y="1735138"/>
            <a:ext cx="2836863" cy="1454150"/>
          </a:xfrm>
          <a:prstGeom prst="ellipse">
            <a:avLst/>
          </a:prstGeom>
          <a:blipFill rotWithShape="1">
            <a:blip r:embed="rId3"/>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nvGrpSpPr>
          <p:cNvPr id="91144" name="Group 29">
            <a:extLst>
              <a:ext uri="{FF2B5EF4-FFF2-40B4-BE49-F238E27FC236}">
                <a16:creationId xmlns:a16="http://schemas.microsoft.com/office/drawing/2014/main" id="{6C836D6F-7D9C-3B43-BC90-A02985158C9C}"/>
              </a:ext>
            </a:extLst>
          </p:cNvPr>
          <p:cNvGrpSpPr>
            <a:grpSpLocks/>
          </p:cNvGrpSpPr>
          <p:nvPr/>
        </p:nvGrpSpPr>
        <p:grpSpPr bwMode="auto">
          <a:xfrm>
            <a:off x="1460500" y="5470525"/>
            <a:ext cx="9490075" cy="847725"/>
            <a:chOff x="1461089" y="5448622"/>
            <a:chExt cx="9489277" cy="677519"/>
          </a:xfrm>
        </p:grpSpPr>
        <p:sp>
          <p:nvSpPr>
            <p:cNvPr id="18" name="Left-Right Arrow 17">
              <a:extLst>
                <a:ext uri="{FF2B5EF4-FFF2-40B4-BE49-F238E27FC236}">
                  <a16:creationId xmlns:a16="http://schemas.microsoft.com/office/drawing/2014/main" id="{DE2E41EE-75B5-0A4E-A011-14D6DB8656F1}"/>
                </a:ext>
              </a:extLst>
            </p:cNvPr>
            <p:cNvSpPr/>
            <p:nvPr/>
          </p:nvSpPr>
          <p:spPr>
            <a:xfrm>
              <a:off x="1461089" y="5448622"/>
              <a:ext cx="9489277" cy="677519"/>
            </a:xfrm>
            <a:prstGeom prst="leftRightArrow">
              <a:avLst/>
            </a:prstGeom>
            <a:solidFill>
              <a:schemeClr val="bg1"/>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1151" name="TextBox 19">
              <a:extLst>
                <a:ext uri="{FF2B5EF4-FFF2-40B4-BE49-F238E27FC236}">
                  <a16:creationId xmlns:a16="http://schemas.microsoft.com/office/drawing/2014/main" id="{82711688-7F56-B344-A9C4-E269E83E27C5}"/>
                </a:ext>
              </a:extLst>
            </p:cNvPr>
            <p:cNvSpPr txBox="1">
              <a:spLocks noChangeArrowheads="1"/>
            </p:cNvSpPr>
            <p:nvPr/>
          </p:nvSpPr>
          <p:spPr bwMode="auto">
            <a:xfrm>
              <a:off x="2982246" y="5602921"/>
              <a:ext cx="6227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chemeClr val="tx2"/>
                  </a:solidFill>
                  <a:latin typeface="Times New Roman" panose="02020603050405020304" pitchFamily="18" charset="0"/>
                </a:rPr>
                <a:t>Những đặc trưng của bản chất ý thức</a:t>
              </a:r>
            </a:p>
          </p:txBody>
        </p:sp>
      </p:grpSp>
      <p:pic>
        <p:nvPicPr>
          <p:cNvPr id="91145" name="Picture 18">
            <a:extLst>
              <a:ext uri="{FF2B5EF4-FFF2-40B4-BE49-F238E27FC236}">
                <a16:creationId xmlns:a16="http://schemas.microsoft.com/office/drawing/2014/main" id="{CFD96BE1-B3A8-7646-9A4D-309D346872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89113"/>
            <a:ext cx="2859088"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D27A07E4-D292-8A4E-86DA-BF382B91F276}"/>
              </a:ext>
            </a:extLst>
          </p:cNvPr>
          <p:cNvCxnSpPr/>
          <p:nvPr/>
        </p:nvCxnSpPr>
        <p:spPr>
          <a:xfrm>
            <a:off x="20732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1147" name="Date Placeholder 1">
            <a:extLst>
              <a:ext uri="{FF2B5EF4-FFF2-40B4-BE49-F238E27FC236}">
                <a16:creationId xmlns:a16="http://schemas.microsoft.com/office/drawing/2014/main" id="{65BB4FDA-2006-3C4D-993E-CF411772954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2E3322F-04F7-6546-B148-92007298AA4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1148" name="Footer Placeholder 2">
            <a:extLst>
              <a:ext uri="{FF2B5EF4-FFF2-40B4-BE49-F238E27FC236}">
                <a16:creationId xmlns:a16="http://schemas.microsoft.com/office/drawing/2014/main" id="{57064174-A214-2B42-85A0-B7581742B1C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1149" name="Slide Number Placeholder 3">
            <a:extLst>
              <a:ext uri="{FF2B5EF4-FFF2-40B4-BE49-F238E27FC236}">
                <a16:creationId xmlns:a16="http://schemas.microsoft.com/office/drawing/2014/main" id="{F643B8FB-8E80-4C42-AE2E-935E50E0BF0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D24678B-0754-E546-B723-B871DB80B077}" type="slidenum">
              <a:rPr lang="en-US" altLang="vi-VN" smtClean="0">
                <a:solidFill>
                  <a:srgbClr val="1F5281"/>
                </a:solidFill>
                <a:latin typeface="Arial" panose="020B0604020202020204" pitchFamily="34" charset="0"/>
              </a:rPr>
              <a:pPr algn="ctr"/>
              <a:t>53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42341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Box 6">
            <a:extLst>
              <a:ext uri="{FF2B5EF4-FFF2-40B4-BE49-F238E27FC236}">
                <a16:creationId xmlns:a16="http://schemas.microsoft.com/office/drawing/2014/main" id="{38B16499-940A-9145-93EF-80C84AA889B6}"/>
              </a:ext>
            </a:extLst>
          </p:cNvPr>
          <p:cNvSpPr txBox="1">
            <a:spLocks noChangeArrowheads="1"/>
          </p:cNvSpPr>
          <p:nvPr/>
        </p:nvSpPr>
        <p:spPr bwMode="auto">
          <a:xfrm>
            <a:off x="2927350" y="277813"/>
            <a:ext cx="7777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3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sp>
        <p:nvSpPr>
          <p:cNvPr id="23" name="Freeform 22">
            <a:extLst>
              <a:ext uri="{FF2B5EF4-FFF2-40B4-BE49-F238E27FC236}">
                <a16:creationId xmlns:a16="http://schemas.microsoft.com/office/drawing/2014/main" id="{118CCFE6-70D8-914F-87C5-012DF96A6E4F}"/>
              </a:ext>
            </a:extLst>
          </p:cNvPr>
          <p:cNvSpPr/>
          <p:nvPr/>
        </p:nvSpPr>
        <p:spPr>
          <a:xfrm>
            <a:off x="773113" y="1620838"/>
            <a:ext cx="3370262" cy="4518025"/>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rgbClr val="0070C0"/>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227584" tIns="2034302" rIns="227584" bIns="1130945" anchor="ctr"/>
          <a:lstStyle>
            <a:lvl1pPr defTabSz="1422400">
              <a:defRPr>
                <a:solidFill>
                  <a:schemeClr val="tx1"/>
                </a:solidFill>
                <a:latin typeface="VNI-Times" pitchFamily="2" charset="0"/>
                <a:cs typeface="Arial" panose="020B0604020202020204" pitchFamily="34" charset="0"/>
              </a:defRPr>
            </a:lvl1pPr>
            <a:lvl2pPr marL="742950" indent="-285750" defTabSz="1422400">
              <a:defRPr>
                <a:solidFill>
                  <a:schemeClr val="tx1"/>
                </a:solidFill>
                <a:latin typeface="VNI-Times" pitchFamily="2" charset="0"/>
                <a:cs typeface="Arial" panose="020B0604020202020204" pitchFamily="34" charset="0"/>
              </a:defRPr>
            </a:lvl2pPr>
            <a:lvl3pPr marL="1143000" indent="-228600" defTabSz="1422400">
              <a:defRPr>
                <a:solidFill>
                  <a:schemeClr val="tx1"/>
                </a:solidFill>
                <a:latin typeface="VNI-Times" pitchFamily="2" charset="0"/>
                <a:cs typeface="Arial" panose="020B0604020202020204" pitchFamily="34" charset="0"/>
              </a:defRPr>
            </a:lvl3pPr>
            <a:lvl4pPr marL="1600200" indent="-228600" defTabSz="1422400">
              <a:defRPr>
                <a:solidFill>
                  <a:schemeClr val="tx1"/>
                </a:solidFill>
                <a:latin typeface="VNI-Times" pitchFamily="2" charset="0"/>
                <a:cs typeface="Arial" panose="020B0604020202020204" pitchFamily="34" charset="0"/>
              </a:defRPr>
            </a:lvl4pPr>
            <a:lvl5pPr marL="2057400" indent="-228600" defTabSz="1422400">
              <a:defRPr>
                <a:solidFill>
                  <a:schemeClr val="tx1"/>
                </a:solidFill>
                <a:latin typeface="VNI-Times" pitchFamily="2" charset="0"/>
                <a:cs typeface="Arial" panose="020B0604020202020204" pitchFamily="34" charset="0"/>
              </a:defRPr>
            </a:lvl5pPr>
            <a:lvl6pPr marL="25146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3200" b="1">
                <a:solidFill>
                  <a:srgbClr val="9BBB59"/>
                </a:solidFill>
                <a:latin typeface="Times New Roman" panose="02020603050405020304" pitchFamily="18" charset="0"/>
              </a:rPr>
              <a:t>Ý thức là </a:t>
            </a:r>
            <a:r>
              <a:rPr lang="en-US" altLang="vi-VN" sz="3200" b="1" i="1" u="sng">
                <a:solidFill>
                  <a:srgbClr val="9BBB59"/>
                </a:solidFill>
                <a:latin typeface="Times New Roman" panose="02020603050405020304" pitchFamily="18" charset="0"/>
              </a:rPr>
              <a:t>hình ảnh </a:t>
            </a:r>
            <a:r>
              <a:rPr lang="en-US" altLang="vi-VN" sz="3200" b="1">
                <a:solidFill>
                  <a:srgbClr val="9BBB59"/>
                </a:solidFill>
                <a:latin typeface="Times New Roman" panose="02020603050405020304" pitchFamily="18" charset="0"/>
              </a:rPr>
              <a:t>chủ quan của thế giới khách quan</a:t>
            </a:r>
          </a:p>
        </p:txBody>
      </p:sp>
      <p:sp>
        <p:nvSpPr>
          <p:cNvPr id="24" name="Freeform 23">
            <a:extLst>
              <a:ext uri="{FF2B5EF4-FFF2-40B4-BE49-F238E27FC236}">
                <a16:creationId xmlns:a16="http://schemas.microsoft.com/office/drawing/2014/main" id="{6856B3E6-3D11-3142-A75E-F3DB1C15252C}"/>
              </a:ext>
            </a:extLst>
          </p:cNvPr>
          <p:cNvSpPr/>
          <p:nvPr/>
        </p:nvSpPr>
        <p:spPr>
          <a:xfrm>
            <a:off x="4368800" y="1620838"/>
            <a:ext cx="3368675" cy="4518025"/>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bg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99136" tIns="2005854" rIns="199136" bIns="1102497"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800" b="1">
                <a:solidFill>
                  <a:schemeClr val="tx2"/>
                </a:solidFill>
                <a:latin typeface="Times New Roman" panose="02020603050405020304" pitchFamily="18" charset="0"/>
              </a:rPr>
              <a:t>Ý thức là quá trình phản ánh tích cực, </a:t>
            </a:r>
            <a:r>
              <a:rPr lang="en-US" altLang="vi-VN" sz="2800" b="1" i="1" u="sng">
                <a:solidFill>
                  <a:schemeClr val="tx2"/>
                </a:solidFill>
                <a:latin typeface="Times New Roman" panose="02020603050405020304" pitchFamily="18" charset="0"/>
              </a:rPr>
              <a:t>sáng tạo </a:t>
            </a:r>
            <a:r>
              <a:rPr lang="en-US" altLang="vi-VN" sz="2800" b="1">
                <a:solidFill>
                  <a:schemeClr val="tx2"/>
                </a:solidFill>
                <a:latin typeface="Times New Roman" panose="02020603050405020304" pitchFamily="18" charset="0"/>
              </a:rPr>
              <a:t>hiện thực khách quan của óc người</a:t>
            </a:r>
          </a:p>
        </p:txBody>
      </p:sp>
      <p:sp>
        <p:nvSpPr>
          <p:cNvPr id="25" name="Oval 24">
            <a:extLst>
              <a:ext uri="{FF2B5EF4-FFF2-40B4-BE49-F238E27FC236}">
                <a16:creationId xmlns:a16="http://schemas.microsoft.com/office/drawing/2014/main" id="{B150F031-F732-E043-A5E0-BA2AC06544E1}"/>
              </a:ext>
            </a:extLst>
          </p:cNvPr>
          <p:cNvSpPr/>
          <p:nvPr/>
        </p:nvSpPr>
        <p:spPr>
          <a:xfrm>
            <a:off x="1039813" y="1685925"/>
            <a:ext cx="2836862" cy="1503363"/>
          </a:xfrm>
          <a:prstGeom prst="ellipse">
            <a:avLst/>
          </a:prstGeom>
          <a:blipFill rotWithShape="1">
            <a:blip r:embed="rId2"/>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6" name="Freeform 25">
            <a:extLst>
              <a:ext uri="{FF2B5EF4-FFF2-40B4-BE49-F238E27FC236}">
                <a16:creationId xmlns:a16="http://schemas.microsoft.com/office/drawing/2014/main" id="{415AE567-87EC-7C4B-93CE-B3A3FF7232D1}"/>
              </a:ext>
            </a:extLst>
          </p:cNvPr>
          <p:cNvSpPr/>
          <p:nvPr/>
        </p:nvSpPr>
        <p:spPr>
          <a:xfrm>
            <a:off x="7991475" y="1620838"/>
            <a:ext cx="3368675" cy="4518025"/>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accent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84912" tIns="1991630" rIns="184912" bIns="1088273" anchor="ctr"/>
          <a:lstStyle>
            <a:lvl1pPr defTabSz="1155700">
              <a:defRPr>
                <a:solidFill>
                  <a:schemeClr val="tx1"/>
                </a:solidFill>
                <a:latin typeface="VNI-Times" pitchFamily="2" charset="0"/>
                <a:cs typeface="Arial" panose="020B0604020202020204" pitchFamily="34" charset="0"/>
              </a:defRPr>
            </a:lvl1pPr>
            <a:lvl2pPr marL="7429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600" b="1">
                <a:solidFill>
                  <a:schemeClr val="tx2"/>
                </a:solidFill>
                <a:latin typeface="Times New Roman" panose="02020603050405020304" pitchFamily="18" charset="0"/>
              </a:rPr>
              <a:t>Ý thức là hình thức phản ánh cao nhất riêng có của óc người về HTKQ trên cơ sở thực tiễn xã hội – lịch sử</a:t>
            </a:r>
          </a:p>
        </p:txBody>
      </p:sp>
      <p:sp>
        <p:nvSpPr>
          <p:cNvPr id="27" name="Oval 26">
            <a:extLst>
              <a:ext uri="{FF2B5EF4-FFF2-40B4-BE49-F238E27FC236}">
                <a16:creationId xmlns:a16="http://schemas.microsoft.com/office/drawing/2014/main" id="{82997B74-E49F-D641-9855-7B1B844EE63C}"/>
              </a:ext>
            </a:extLst>
          </p:cNvPr>
          <p:cNvSpPr/>
          <p:nvPr/>
        </p:nvSpPr>
        <p:spPr>
          <a:xfrm>
            <a:off x="8258175" y="1685925"/>
            <a:ext cx="2836863" cy="1503363"/>
          </a:xfrm>
          <a:prstGeom prst="ellipse">
            <a:avLst/>
          </a:prstGeom>
          <a:blipFill rotWithShape="1">
            <a:blip r:embed="rId3"/>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nvGrpSpPr>
          <p:cNvPr id="28" name="Group 27">
            <a:extLst>
              <a:ext uri="{FF2B5EF4-FFF2-40B4-BE49-F238E27FC236}">
                <a16:creationId xmlns:a16="http://schemas.microsoft.com/office/drawing/2014/main" id="{B0FD1ADE-54AA-DF42-B66B-9CC9D7B55F3A}"/>
              </a:ext>
            </a:extLst>
          </p:cNvPr>
          <p:cNvGrpSpPr>
            <a:grpSpLocks/>
          </p:cNvGrpSpPr>
          <p:nvPr/>
        </p:nvGrpSpPr>
        <p:grpSpPr bwMode="auto">
          <a:xfrm>
            <a:off x="1460500" y="5448300"/>
            <a:ext cx="9490075" cy="677863"/>
            <a:chOff x="1461089" y="5448622"/>
            <a:chExt cx="9489277" cy="677519"/>
          </a:xfrm>
        </p:grpSpPr>
        <p:sp>
          <p:nvSpPr>
            <p:cNvPr id="29" name="Left-Right Arrow 28">
              <a:extLst>
                <a:ext uri="{FF2B5EF4-FFF2-40B4-BE49-F238E27FC236}">
                  <a16:creationId xmlns:a16="http://schemas.microsoft.com/office/drawing/2014/main" id="{960EDFFF-843F-804F-BCEB-36310D3AC01E}"/>
                </a:ext>
              </a:extLst>
            </p:cNvPr>
            <p:cNvSpPr/>
            <p:nvPr/>
          </p:nvSpPr>
          <p:spPr>
            <a:xfrm>
              <a:off x="1461089" y="5448622"/>
              <a:ext cx="9489277" cy="677519"/>
            </a:xfrm>
            <a:prstGeom prst="leftRightArrow">
              <a:avLst/>
            </a:prstGeom>
            <a:solidFill>
              <a:schemeClr val="bg1"/>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3201" name="TextBox 29">
              <a:extLst>
                <a:ext uri="{FF2B5EF4-FFF2-40B4-BE49-F238E27FC236}">
                  <a16:creationId xmlns:a16="http://schemas.microsoft.com/office/drawing/2014/main" id="{893EBEFA-1ED0-FB4C-9F27-5A06CE33A619}"/>
                </a:ext>
              </a:extLst>
            </p:cNvPr>
            <p:cNvSpPr txBox="1">
              <a:spLocks noChangeArrowheads="1"/>
            </p:cNvSpPr>
            <p:nvPr/>
          </p:nvSpPr>
          <p:spPr bwMode="auto">
            <a:xfrm>
              <a:off x="2989644" y="5516418"/>
              <a:ext cx="6227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chemeClr val="tx2"/>
                  </a:solidFill>
                  <a:latin typeface="Times New Roman" panose="02020603050405020304" pitchFamily="18" charset="0"/>
                </a:rPr>
                <a:t>Những đặc trưng của bản chất ý thức</a:t>
              </a:r>
            </a:p>
          </p:txBody>
        </p:sp>
      </p:grpSp>
      <p:pic>
        <p:nvPicPr>
          <p:cNvPr id="31" name="Picture 30">
            <a:extLst>
              <a:ext uri="{FF2B5EF4-FFF2-40B4-BE49-F238E27FC236}">
                <a16:creationId xmlns:a16="http://schemas.microsoft.com/office/drawing/2014/main" id="{F821AD87-0476-FC41-8A21-54E16E864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738" y="1708150"/>
            <a:ext cx="28590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F60E8D14-A55F-D740-8D7E-1592E36FB613}"/>
              </a:ext>
            </a:extLst>
          </p:cNvPr>
          <p:cNvSpPr>
            <a:spLocks noChangeArrowheads="1"/>
          </p:cNvSpPr>
          <p:nvPr/>
        </p:nvSpPr>
        <p:spPr bwMode="auto">
          <a:xfrm>
            <a:off x="4187825" y="1571625"/>
            <a:ext cx="61864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 Nội dung của ý thức là do thế giới khách quan quy định </a:t>
            </a:r>
          </a:p>
        </p:txBody>
      </p:sp>
      <p:sp>
        <p:nvSpPr>
          <p:cNvPr id="33" name="Rectangle 32">
            <a:extLst>
              <a:ext uri="{FF2B5EF4-FFF2-40B4-BE49-F238E27FC236}">
                <a16:creationId xmlns:a16="http://schemas.microsoft.com/office/drawing/2014/main" id="{290A2E1F-1028-E442-A79D-E5F39E4CA4AB}"/>
              </a:ext>
            </a:extLst>
          </p:cNvPr>
          <p:cNvSpPr>
            <a:spLocks noChangeArrowheads="1"/>
          </p:cNvSpPr>
          <p:nvPr/>
        </p:nvSpPr>
        <p:spPr bwMode="auto">
          <a:xfrm>
            <a:off x="4165600" y="3048000"/>
            <a:ext cx="61420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 Ý thức là </a:t>
            </a:r>
            <a:r>
              <a:rPr lang="en-US" altLang="vi-VN" sz="2800" b="1" i="1" u="sng">
                <a:solidFill>
                  <a:srgbClr val="FF0000"/>
                </a:solidFill>
                <a:latin typeface="Times New Roman" panose="02020603050405020304" pitchFamily="18" charset="0"/>
                <a:ea typeface="SimSun" panose="02010600030101010101" pitchFamily="2" charset="-122"/>
              </a:rPr>
              <a:t>hình ảnh </a:t>
            </a:r>
            <a:r>
              <a:rPr lang="en-US" altLang="vi-VN" sz="2800" b="1">
                <a:solidFill>
                  <a:srgbClr val="000000"/>
                </a:solidFill>
                <a:latin typeface="Times New Roman" panose="02020603050405020304" pitchFamily="18" charset="0"/>
                <a:ea typeface="SimSun" panose="02010600030101010101" pitchFamily="2" charset="-122"/>
              </a:rPr>
              <a:t>chủ quan – tinh thần chứ không phải hình ảnh vật lý, vật chất. </a:t>
            </a:r>
          </a:p>
        </p:txBody>
      </p:sp>
      <p:sp>
        <p:nvSpPr>
          <p:cNvPr id="34" name="Rectangle 33">
            <a:extLst>
              <a:ext uri="{FF2B5EF4-FFF2-40B4-BE49-F238E27FC236}">
                <a16:creationId xmlns:a16="http://schemas.microsoft.com/office/drawing/2014/main" id="{B964186B-BEA4-4C47-BE3E-0AB56806B2ED}"/>
              </a:ext>
            </a:extLst>
          </p:cNvPr>
          <p:cNvSpPr>
            <a:spLocks noChangeArrowheads="1"/>
          </p:cNvSpPr>
          <p:nvPr/>
        </p:nvSpPr>
        <p:spPr bwMode="auto">
          <a:xfrm>
            <a:off x="4160838" y="4924425"/>
            <a:ext cx="6435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 Ý thức là sự phản ánh tự giác, </a:t>
            </a:r>
            <a:r>
              <a:rPr lang="en-US" altLang="vi-VN" sz="2800" b="1" i="1" u="sng">
                <a:solidFill>
                  <a:srgbClr val="FF0000"/>
                </a:solidFill>
                <a:latin typeface="Times New Roman" panose="02020603050405020304" pitchFamily="18" charset="0"/>
                <a:ea typeface="SimSun" panose="02010600030101010101" pitchFamily="2" charset="-122"/>
              </a:rPr>
              <a:t>sáng tạo </a:t>
            </a:r>
            <a:r>
              <a:rPr lang="en-US" altLang="vi-VN" sz="2800" b="1">
                <a:solidFill>
                  <a:srgbClr val="000000"/>
                </a:solidFill>
                <a:latin typeface="Times New Roman" panose="02020603050405020304" pitchFamily="18" charset="0"/>
                <a:ea typeface="SimSun" panose="02010600030101010101" pitchFamily="2" charset="-122"/>
              </a:rPr>
              <a:t>thế giới</a:t>
            </a:r>
          </a:p>
        </p:txBody>
      </p:sp>
      <p:cxnSp>
        <p:nvCxnSpPr>
          <p:cNvPr id="16" name="Straight Connector 15">
            <a:extLst>
              <a:ext uri="{FF2B5EF4-FFF2-40B4-BE49-F238E27FC236}">
                <a16:creationId xmlns:a16="http://schemas.microsoft.com/office/drawing/2014/main" id="{127AC16A-A40B-7B4E-93CB-6642152BDB10}"/>
              </a:ext>
            </a:extLst>
          </p:cNvPr>
          <p:cNvCxnSpPr/>
          <p:nvPr/>
        </p:nvCxnSpPr>
        <p:spPr>
          <a:xfrm>
            <a:off x="14668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3197" name="Date Placeholder 1">
            <a:extLst>
              <a:ext uri="{FF2B5EF4-FFF2-40B4-BE49-F238E27FC236}">
                <a16:creationId xmlns:a16="http://schemas.microsoft.com/office/drawing/2014/main" id="{0F3104E9-A627-AE4A-900D-04A6F2EB15E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6CEEFC7-914A-514A-8406-43DE7986A63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3198" name="Footer Placeholder 2">
            <a:extLst>
              <a:ext uri="{FF2B5EF4-FFF2-40B4-BE49-F238E27FC236}">
                <a16:creationId xmlns:a16="http://schemas.microsoft.com/office/drawing/2014/main" id="{4F3FDCBE-6E2F-B446-9DF0-EB91A1F024E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3199" name="Slide Number Placeholder 3">
            <a:extLst>
              <a:ext uri="{FF2B5EF4-FFF2-40B4-BE49-F238E27FC236}">
                <a16:creationId xmlns:a16="http://schemas.microsoft.com/office/drawing/2014/main" id="{C44CE2BF-866B-4A47-9E10-B3D12CDAACC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FAC8D80-9A1E-4F4E-BFA0-5D3DF6ECFC1D}" type="slidenum">
              <a:rPr lang="en-US" altLang="vi-VN" smtClean="0">
                <a:solidFill>
                  <a:srgbClr val="1F5281"/>
                </a:solidFill>
                <a:latin typeface="Arial" panose="020B0604020202020204" pitchFamily="34" charset="0"/>
              </a:rPr>
              <a:pPr algn="ctr"/>
              <a:t>54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33598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xit" presetSubtype="1" fill="hold" grpId="0" nodeType="clickEffect">
                                  <p:stCondLst>
                                    <p:cond delay="0"/>
                                  </p:stCondLst>
                                  <p:childTnLst>
                                    <p:animEffect transition="out" filter="wheel(1)">
                                      <p:cBhvr>
                                        <p:cTn id="6" dur="2000"/>
                                        <p:tgtEl>
                                          <p:spTgt spid="24"/>
                                        </p:tgtEl>
                                      </p:cBhvr>
                                    </p:animEffect>
                                    <p:set>
                                      <p:cBhvr>
                                        <p:cTn id="7" dur="1" fill="hold">
                                          <p:stCondLst>
                                            <p:cond delay="1999"/>
                                          </p:stCondLst>
                                        </p:cTn>
                                        <p:tgtEl>
                                          <p:spTgt spid="24"/>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31"/>
                                        </p:tgtEl>
                                      </p:cBhvr>
                                    </p:animEffect>
                                    <p:set>
                                      <p:cBhvr>
                                        <p:cTn id="10" dur="1" fill="hold">
                                          <p:stCondLst>
                                            <p:cond delay="1999"/>
                                          </p:stCondLst>
                                        </p:cTn>
                                        <p:tgtEl>
                                          <p:spTgt spid="31"/>
                                        </p:tgtEl>
                                        <p:attrNameLst>
                                          <p:attrName>style.visibility</p:attrName>
                                        </p:attrNameLst>
                                      </p:cBhvr>
                                      <p:to>
                                        <p:strVal val="hidden"/>
                                      </p:to>
                                    </p:set>
                                  </p:childTnLst>
                                </p:cTn>
                              </p:par>
                              <p:par>
                                <p:cTn id="11" presetID="21" presetClass="exit" presetSubtype="1" fill="hold" nodeType="withEffect">
                                  <p:stCondLst>
                                    <p:cond delay="0"/>
                                  </p:stCondLst>
                                  <p:childTnLst>
                                    <p:animEffect transition="out" filter="wheel(1)">
                                      <p:cBhvr>
                                        <p:cTn id="12" dur="2000"/>
                                        <p:tgtEl>
                                          <p:spTgt spid="27"/>
                                        </p:tgtEl>
                                      </p:cBhvr>
                                    </p:animEffect>
                                    <p:set>
                                      <p:cBhvr>
                                        <p:cTn id="13" dur="1" fill="hold">
                                          <p:stCondLst>
                                            <p:cond delay="1999"/>
                                          </p:stCondLst>
                                        </p:cTn>
                                        <p:tgtEl>
                                          <p:spTgt spid="27"/>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26"/>
                                        </p:tgtEl>
                                      </p:cBhvr>
                                    </p:animEffect>
                                    <p:set>
                                      <p:cBhvr>
                                        <p:cTn id="16" dur="1" fill="hold">
                                          <p:stCondLst>
                                            <p:cond delay="1999"/>
                                          </p:stCondLst>
                                        </p:cTn>
                                        <p:tgtEl>
                                          <p:spTgt spid="26"/>
                                        </p:tgtEl>
                                        <p:attrNameLst>
                                          <p:attrName>style.visibility</p:attrName>
                                        </p:attrNameLst>
                                      </p:cBhvr>
                                      <p:to>
                                        <p:strVal val="hidden"/>
                                      </p:to>
                                    </p:set>
                                  </p:childTnLst>
                                </p:cTn>
                              </p:par>
                              <p:par>
                                <p:cTn id="17" presetID="21" presetClass="exit" presetSubtype="1" fill="hold" nodeType="withEffect">
                                  <p:stCondLst>
                                    <p:cond delay="0"/>
                                  </p:stCondLst>
                                  <p:childTnLst>
                                    <p:animEffect transition="out" filter="wheel(1)">
                                      <p:cBhvr>
                                        <p:cTn id="18" dur="2000"/>
                                        <p:tgtEl>
                                          <p:spTgt spid="28"/>
                                        </p:tgtEl>
                                      </p:cBhvr>
                                    </p:animEffect>
                                    <p:set>
                                      <p:cBhvr>
                                        <p:cTn id="19" dur="1" fill="hold">
                                          <p:stCondLst>
                                            <p:cond delay="1999"/>
                                          </p:stCondLst>
                                        </p:cTn>
                                        <p:tgtEl>
                                          <p:spTgt spid="2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2" grpId="0"/>
      <p:bldP spid="33" grpId="0"/>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2">
            <a:extLst>
              <a:ext uri="{FF2B5EF4-FFF2-40B4-BE49-F238E27FC236}">
                <a16:creationId xmlns:a16="http://schemas.microsoft.com/office/drawing/2014/main" id="{A3571103-A9C4-F643-9C39-3ACED2ABF5B5}"/>
              </a:ext>
            </a:extLst>
          </p:cNvPr>
          <p:cNvSpPr txBox="1">
            <a:spLocks noChangeArrowheads="1"/>
          </p:cNvSpPr>
          <p:nvPr/>
        </p:nvSpPr>
        <p:spPr bwMode="auto">
          <a:xfrm>
            <a:off x="415925" y="1047750"/>
            <a:ext cx="11207750"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800" b="1">
                <a:solidFill>
                  <a:srgbClr val="000000"/>
                </a:solidFill>
                <a:latin typeface="Times New Roman" panose="02020603050405020304" pitchFamily="18" charset="0"/>
                <a:ea typeface="SimSun" panose="02010600030101010101" pitchFamily="2" charset="-122"/>
              </a:rPr>
              <a:t> Ý thức là quá trình phản ánh </a:t>
            </a:r>
            <a:r>
              <a:rPr lang="en-US" altLang="vi-VN" sz="2800" b="1" i="1" u="sng">
                <a:solidFill>
                  <a:srgbClr val="000000"/>
                </a:solidFill>
                <a:latin typeface="Times New Roman" panose="02020603050405020304" pitchFamily="18" charset="0"/>
                <a:ea typeface="SimSun" panose="02010600030101010101" pitchFamily="2" charset="-122"/>
              </a:rPr>
              <a:t>tích cực, sáng tạo </a:t>
            </a:r>
            <a:r>
              <a:rPr lang="en-US" altLang="vi-VN" sz="2800" b="1">
                <a:solidFill>
                  <a:srgbClr val="000000"/>
                </a:solidFill>
                <a:latin typeface="Times New Roman" panose="02020603050405020304" pitchFamily="18" charset="0"/>
                <a:ea typeface="SimSun" panose="02010600030101010101" pitchFamily="2" charset="-122"/>
              </a:rPr>
              <a:t>HTKQ của óc người</a:t>
            </a:r>
          </a:p>
        </p:txBody>
      </p:sp>
      <p:graphicFrame>
        <p:nvGraphicFramePr>
          <p:cNvPr id="2" name="Diagram 1">
            <a:extLst>
              <a:ext uri="{FF2B5EF4-FFF2-40B4-BE49-F238E27FC236}">
                <a16:creationId xmlns:a16="http://schemas.microsoft.com/office/drawing/2014/main" id="{7548C7C4-88B5-F944-B456-32211A3D683B}"/>
              </a:ext>
            </a:extLst>
          </p:cNvPr>
          <p:cNvGraphicFramePr/>
          <p:nvPr/>
        </p:nvGraphicFramePr>
        <p:xfrm>
          <a:off x="842211" y="1885280"/>
          <a:ext cx="10299031" cy="435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4211" name="TextBox 6">
            <a:extLst>
              <a:ext uri="{FF2B5EF4-FFF2-40B4-BE49-F238E27FC236}">
                <a16:creationId xmlns:a16="http://schemas.microsoft.com/office/drawing/2014/main" id="{083D4DD7-EC14-1249-9A67-94869AE031EA}"/>
              </a:ext>
            </a:extLst>
          </p:cNvPr>
          <p:cNvSpPr txBox="1">
            <a:spLocks noChangeArrowheads="1"/>
          </p:cNvSpPr>
          <p:nvPr/>
        </p:nvSpPr>
        <p:spPr bwMode="auto">
          <a:xfrm>
            <a:off x="2927350" y="277813"/>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cxnSp>
        <p:nvCxnSpPr>
          <p:cNvPr id="7" name="Straight Connector 6">
            <a:extLst>
              <a:ext uri="{FF2B5EF4-FFF2-40B4-BE49-F238E27FC236}">
                <a16:creationId xmlns:a16="http://schemas.microsoft.com/office/drawing/2014/main" id="{21F643F9-1479-D147-B85F-ABF4AC1478B9}"/>
              </a:ext>
            </a:extLst>
          </p:cNvPr>
          <p:cNvCxnSpPr/>
          <p:nvPr/>
        </p:nvCxnSpPr>
        <p:spPr>
          <a:xfrm>
            <a:off x="2062163" y="273050"/>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4213" name="Date Placeholder 2">
            <a:extLst>
              <a:ext uri="{FF2B5EF4-FFF2-40B4-BE49-F238E27FC236}">
                <a16:creationId xmlns:a16="http://schemas.microsoft.com/office/drawing/2014/main" id="{836BCBCF-A133-6047-BAC3-6DE7C9FA59E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00145B6-69C2-5C4A-8258-1DB3E838395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4214" name="Footer Placeholder 3">
            <a:extLst>
              <a:ext uri="{FF2B5EF4-FFF2-40B4-BE49-F238E27FC236}">
                <a16:creationId xmlns:a16="http://schemas.microsoft.com/office/drawing/2014/main" id="{A2BEA78F-4813-6A40-92C7-EDBD2CCDB47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4215" name="Slide Number Placeholder 8">
            <a:extLst>
              <a:ext uri="{FF2B5EF4-FFF2-40B4-BE49-F238E27FC236}">
                <a16:creationId xmlns:a16="http://schemas.microsoft.com/office/drawing/2014/main" id="{515C2214-C534-7949-9565-D0AA3BDE270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F8057A3-7598-AD48-9E2F-0BC5C58E1B22}" type="slidenum">
              <a:rPr lang="en-US" altLang="vi-VN" smtClean="0">
                <a:solidFill>
                  <a:srgbClr val="1F5281"/>
                </a:solidFill>
                <a:latin typeface="Arial" panose="020B0604020202020204" pitchFamily="34" charset="0"/>
              </a:rPr>
              <a:pPr algn="ctr"/>
              <a:t>55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83742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4">
            <a:extLst>
              <a:ext uri="{FF2B5EF4-FFF2-40B4-BE49-F238E27FC236}">
                <a16:creationId xmlns:a16="http://schemas.microsoft.com/office/drawing/2014/main" id="{4F76C5AA-3F72-CF4E-9CD6-B572E6AD0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196975"/>
            <a:ext cx="340201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Cloud Callout 5">
            <a:extLst>
              <a:ext uri="{FF2B5EF4-FFF2-40B4-BE49-F238E27FC236}">
                <a16:creationId xmlns:a16="http://schemas.microsoft.com/office/drawing/2014/main" id="{17B33DA7-7F79-F945-95F5-3CAD21967A74}"/>
              </a:ext>
            </a:extLst>
          </p:cNvPr>
          <p:cNvSpPr>
            <a:spLocks noChangeArrowheads="1"/>
          </p:cNvSpPr>
          <p:nvPr/>
        </p:nvSpPr>
        <p:spPr bwMode="auto">
          <a:xfrm>
            <a:off x="5519738" y="2781300"/>
            <a:ext cx="3671887" cy="1881188"/>
          </a:xfrm>
          <a:prstGeom prst="cloudCallout">
            <a:avLst>
              <a:gd name="adj1" fmla="val -23185"/>
              <a:gd name="adj2" fmla="val 76616"/>
            </a:avLst>
          </a:prstGeom>
          <a:noFill/>
          <a:ln w="19050" algn="ctr">
            <a:solidFill>
              <a:srgbClr val="525977"/>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eaLnBrk="1" hangingPunct="1"/>
            <a:r>
              <a:rPr lang="en-US" altLang="vi-VN" sz="2800" b="1">
                <a:solidFill>
                  <a:srgbClr val="000000"/>
                </a:solidFill>
                <a:latin typeface="Times New Roman" panose="02020603050405020304" pitchFamily="18" charset="0"/>
              </a:rPr>
              <a:t>Nêu ví dụ:</a:t>
            </a:r>
          </a:p>
        </p:txBody>
      </p:sp>
      <p:pic>
        <p:nvPicPr>
          <p:cNvPr id="95235" name="Picture 3" descr="C:\Users\Administrator\Pictures\download (1).jpg">
            <a:extLst>
              <a:ext uri="{FF2B5EF4-FFF2-40B4-BE49-F238E27FC236}">
                <a16:creationId xmlns:a16="http://schemas.microsoft.com/office/drawing/2014/main" id="{A1BCA9E6-27AA-724B-811C-AA60910B9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675" y="2803525"/>
            <a:ext cx="167005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Flowchart: Process 7">
            <a:extLst>
              <a:ext uri="{FF2B5EF4-FFF2-40B4-BE49-F238E27FC236}">
                <a16:creationId xmlns:a16="http://schemas.microsoft.com/office/drawing/2014/main" id="{E580FD8A-C96C-9545-8AC6-86067B5A6F5E}"/>
              </a:ext>
            </a:extLst>
          </p:cNvPr>
          <p:cNvSpPr/>
          <p:nvPr/>
        </p:nvSpPr>
        <p:spPr>
          <a:xfrm>
            <a:off x="4254500" y="5199063"/>
            <a:ext cx="3276600" cy="1066800"/>
          </a:xfrm>
          <a:prstGeom prst="flowChartProcess">
            <a:avLst/>
          </a:prstGeom>
          <a:solidFill>
            <a:srgbClr val="000099"/>
          </a:solidFill>
          <a:ln w="19050" cap="flat" cmpd="sng" algn="ctr">
            <a:solidFill>
              <a:srgbClr val="727CA3">
                <a:shade val="50000"/>
              </a:srgbClr>
            </a:solidFill>
            <a:prstDash val="solid"/>
          </a:ln>
          <a:effectLst/>
        </p:spPr>
        <p:txBody>
          <a:bodyPr anchor="ctr"/>
          <a:lstStyle/>
          <a:p>
            <a:pPr algn="ctr" eaLnBrk="1" hangingPunct="1">
              <a:defRPr/>
            </a:pPr>
            <a:r>
              <a:rPr lang="en-US" sz="3200" b="1" kern="0">
                <a:solidFill>
                  <a:srgbClr val="FFFFFF"/>
                </a:solidFill>
                <a:latin typeface="Tahoma" pitchFamily="34" charset="0"/>
                <a:cs typeface="Tahoma" pitchFamily="34" charset="0"/>
              </a:rPr>
              <a:t>Giải thích?</a:t>
            </a:r>
          </a:p>
        </p:txBody>
      </p:sp>
      <p:sp>
        <p:nvSpPr>
          <p:cNvPr id="9" name="Right Arrow 8">
            <a:extLst>
              <a:ext uri="{FF2B5EF4-FFF2-40B4-BE49-F238E27FC236}">
                <a16:creationId xmlns:a16="http://schemas.microsoft.com/office/drawing/2014/main" id="{43AC13E2-BA86-9749-847E-F1E45EC332A1}"/>
              </a:ext>
            </a:extLst>
          </p:cNvPr>
          <p:cNvSpPr/>
          <p:nvPr/>
        </p:nvSpPr>
        <p:spPr>
          <a:xfrm>
            <a:off x="7531100" y="5541963"/>
            <a:ext cx="2441575" cy="381000"/>
          </a:xfrm>
          <a:prstGeom prst="rightArrow">
            <a:avLst/>
          </a:prstGeom>
          <a:solidFill>
            <a:srgbClr val="FF0000"/>
          </a:solidFill>
          <a:ln w="19050" cap="flat" cmpd="sng" algn="ctr">
            <a:solidFill>
              <a:srgbClr val="727CA3">
                <a:shade val="50000"/>
              </a:srgbClr>
            </a:solidFill>
            <a:prstDash val="solid"/>
          </a:ln>
          <a:effectLst/>
        </p:spPr>
        <p:txBody>
          <a:bodyPr anchor="ctr"/>
          <a:lstStyle/>
          <a:p>
            <a:pPr algn="ctr" eaLnBrk="1" hangingPunct="1">
              <a:defRPr/>
            </a:pPr>
            <a:endParaRPr lang="en-US" kern="0">
              <a:solidFill>
                <a:prstClr val="white"/>
              </a:solidFill>
              <a:latin typeface="Gill Sans MT"/>
            </a:endParaRPr>
          </a:p>
        </p:txBody>
      </p:sp>
      <p:sp>
        <p:nvSpPr>
          <p:cNvPr id="10" name="Rectangle 9">
            <a:extLst>
              <a:ext uri="{FF2B5EF4-FFF2-40B4-BE49-F238E27FC236}">
                <a16:creationId xmlns:a16="http://schemas.microsoft.com/office/drawing/2014/main" id="{42F7B0DA-5F16-0E41-886B-CFE0D4AA4ED4}"/>
              </a:ext>
            </a:extLst>
          </p:cNvPr>
          <p:cNvSpPr>
            <a:spLocks noChangeArrowheads="1"/>
          </p:cNvSpPr>
          <p:nvPr/>
        </p:nvSpPr>
        <p:spPr bwMode="auto">
          <a:xfrm>
            <a:off x="3860800" y="1076565"/>
            <a:ext cx="7846291" cy="1569660"/>
          </a:xfrm>
          <a:prstGeom prst="rect">
            <a:avLst/>
          </a:prstGeom>
          <a:solidFill>
            <a:srgbClr val="FFFF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just">
              <a:defRPr/>
            </a:pPr>
            <a:r>
              <a:rPr lang="en-US" sz="3200"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Từ</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hiểu</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biết</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hiện</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khách</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ý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thức</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đã</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sáng</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tạo</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lại</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hiện</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theo</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nhu</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cầu</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của</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tiễn</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xã</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hội</a:t>
            </a:r>
            <a:r>
              <a:rPr lang="en-US" sz="32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95241" name="TextBox 6">
            <a:extLst>
              <a:ext uri="{FF2B5EF4-FFF2-40B4-BE49-F238E27FC236}">
                <a16:creationId xmlns:a16="http://schemas.microsoft.com/office/drawing/2014/main" id="{023BFE38-81B3-BA4A-AE36-F0534302F29E}"/>
              </a:ext>
            </a:extLst>
          </p:cNvPr>
          <p:cNvSpPr txBox="1">
            <a:spLocks noChangeArrowheads="1"/>
          </p:cNvSpPr>
          <p:nvPr/>
        </p:nvSpPr>
        <p:spPr bwMode="auto">
          <a:xfrm>
            <a:off x="2927350" y="277813"/>
            <a:ext cx="7777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cxnSp>
        <p:nvCxnSpPr>
          <p:cNvPr id="13" name="Straight Connector 12">
            <a:extLst>
              <a:ext uri="{FF2B5EF4-FFF2-40B4-BE49-F238E27FC236}">
                <a16:creationId xmlns:a16="http://schemas.microsoft.com/office/drawing/2014/main" id="{5B07851A-A6C1-9D46-A0FD-07B701C6A361}"/>
              </a:ext>
            </a:extLst>
          </p:cNvPr>
          <p:cNvCxnSpPr/>
          <p:nvPr/>
        </p:nvCxnSpPr>
        <p:spPr>
          <a:xfrm>
            <a:off x="2130425" y="60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5243" name="Date Placeholder 1">
            <a:extLst>
              <a:ext uri="{FF2B5EF4-FFF2-40B4-BE49-F238E27FC236}">
                <a16:creationId xmlns:a16="http://schemas.microsoft.com/office/drawing/2014/main" id="{370FD3E4-A1BF-B347-8876-862FC7C2867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03248A5-51FD-AE4B-AF16-3638ED7E6D0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5244" name="Footer Placeholder 2">
            <a:extLst>
              <a:ext uri="{FF2B5EF4-FFF2-40B4-BE49-F238E27FC236}">
                <a16:creationId xmlns:a16="http://schemas.microsoft.com/office/drawing/2014/main" id="{D76367A4-3B26-DF4E-BD23-C6BE37FD910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5245" name="Slide Number Placeholder 3">
            <a:extLst>
              <a:ext uri="{FF2B5EF4-FFF2-40B4-BE49-F238E27FC236}">
                <a16:creationId xmlns:a16="http://schemas.microsoft.com/office/drawing/2014/main" id="{2EE7292B-8437-DD4C-898C-274B1E224B3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FAC7E07-86B1-AB4D-83AF-11579B29BD8B}" type="slidenum">
              <a:rPr lang="en-US" altLang="vi-VN" smtClean="0">
                <a:solidFill>
                  <a:srgbClr val="1F5281"/>
                </a:solidFill>
                <a:latin typeface="Arial" panose="020B0604020202020204" pitchFamily="34" charset="0"/>
              </a:rPr>
              <a:pPr algn="ctr"/>
              <a:t>56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6434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24A41DC6-BAEF-3B4D-86BB-12211B7B8256}"/>
              </a:ext>
            </a:extLst>
          </p:cNvPr>
          <p:cNvGrpSpPr>
            <a:grpSpLocks/>
          </p:cNvGrpSpPr>
          <p:nvPr/>
        </p:nvGrpSpPr>
        <p:grpSpPr bwMode="auto">
          <a:xfrm>
            <a:off x="2201863" y="1603375"/>
            <a:ext cx="7931150" cy="4799013"/>
            <a:chOff x="528" y="1248"/>
            <a:chExt cx="4656" cy="2179"/>
          </a:xfrm>
        </p:grpSpPr>
        <p:grpSp>
          <p:nvGrpSpPr>
            <p:cNvPr id="96265" name="Group 4">
              <a:extLst>
                <a:ext uri="{FF2B5EF4-FFF2-40B4-BE49-F238E27FC236}">
                  <a16:creationId xmlns:a16="http://schemas.microsoft.com/office/drawing/2014/main" id="{CEBCB716-FEDF-2244-A5F7-0318E87C6D13}"/>
                </a:ext>
              </a:extLst>
            </p:cNvPr>
            <p:cNvGrpSpPr>
              <a:grpSpLocks/>
            </p:cNvGrpSpPr>
            <p:nvPr/>
          </p:nvGrpSpPr>
          <p:grpSpPr bwMode="auto">
            <a:xfrm>
              <a:off x="1824" y="1248"/>
              <a:ext cx="2020" cy="1821"/>
              <a:chOff x="1872" y="1824"/>
              <a:chExt cx="2020" cy="1821"/>
            </a:xfrm>
          </p:grpSpPr>
          <p:sp>
            <p:nvSpPr>
              <p:cNvPr id="72709" name="AutoShape 5">
                <a:extLst>
                  <a:ext uri="{FF2B5EF4-FFF2-40B4-BE49-F238E27FC236}">
                    <a16:creationId xmlns:a16="http://schemas.microsoft.com/office/drawing/2014/main" id="{049C29FB-81F6-7F47-9A6F-09BE5199EB3D}"/>
                  </a:ext>
                </a:extLst>
              </p:cNvPr>
              <p:cNvSpPr>
                <a:spLocks noChangeArrowheads="1"/>
              </p:cNvSpPr>
              <p:nvPr/>
            </p:nvSpPr>
            <p:spPr bwMode="gray">
              <a:xfrm rot="16200000" flipH="1">
                <a:off x="1820" y="2527"/>
                <a:ext cx="310"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72710" name="AutoShape 6">
                <a:extLst>
                  <a:ext uri="{FF2B5EF4-FFF2-40B4-BE49-F238E27FC236}">
                    <a16:creationId xmlns:a16="http://schemas.microsoft.com/office/drawing/2014/main" id="{75F430F3-C79F-CD4F-B771-01331FCEAB16}"/>
                  </a:ext>
                </a:extLst>
              </p:cNvPr>
              <p:cNvSpPr>
                <a:spLocks noChangeArrowheads="1"/>
              </p:cNvSpPr>
              <p:nvPr/>
            </p:nvSpPr>
            <p:spPr bwMode="gray">
              <a:xfrm rot="5400000" flipH="1">
                <a:off x="3635" y="2494"/>
                <a:ext cx="309" cy="205"/>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72711" name="AutoShape 7">
                <a:extLst>
                  <a:ext uri="{FF2B5EF4-FFF2-40B4-BE49-F238E27FC236}">
                    <a16:creationId xmlns:a16="http://schemas.microsoft.com/office/drawing/2014/main" id="{B4BCB2F1-4C01-DA4A-9418-C09CCFACCEDA}"/>
                  </a:ext>
                </a:extLst>
              </p:cNvPr>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96283" name="Oval 8">
                <a:extLst>
                  <a:ext uri="{FF2B5EF4-FFF2-40B4-BE49-F238E27FC236}">
                    <a16:creationId xmlns:a16="http://schemas.microsoft.com/office/drawing/2014/main" id="{B5822F1E-6E88-B24F-9F34-3D59F7746568}"/>
                  </a:ext>
                </a:extLst>
              </p:cNvPr>
              <p:cNvSpPr>
                <a:spLocks noChangeArrowheads="1"/>
              </p:cNvSpPr>
              <p:nvPr/>
            </p:nvSpPr>
            <p:spPr bwMode="gray">
              <a:xfrm>
                <a:off x="2078" y="1824"/>
                <a:ext cx="1615" cy="1615"/>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Arial" panose="020B0604020202020204" pitchFamily="34" charset="0"/>
                </a:endParaRPr>
              </a:p>
            </p:txBody>
          </p:sp>
          <p:sp>
            <p:nvSpPr>
              <p:cNvPr id="96284" name="Oval 9">
                <a:extLst>
                  <a:ext uri="{FF2B5EF4-FFF2-40B4-BE49-F238E27FC236}">
                    <a16:creationId xmlns:a16="http://schemas.microsoft.com/office/drawing/2014/main" id="{636838BA-2545-534F-8DE6-89E9C6F15650}"/>
                  </a:ext>
                </a:extLst>
              </p:cNvPr>
              <p:cNvSpPr>
                <a:spLocks noChangeArrowheads="1"/>
              </p:cNvSpPr>
              <p:nvPr/>
            </p:nvSpPr>
            <p:spPr bwMode="gray">
              <a:xfrm>
                <a:off x="2170" y="1915"/>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Arial" panose="020B0604020202020204" pitchFamily="34" charset="0"/>
                </a:endParaRPr>
              </a:p>
            </p:txBody>
          </p:sp>
        </p:grpSp>
        <p:sp>
          <p:nvSpPr>
            <p:cNvPr id="96266" name="AutoShape 14">
              <a:extLst>
                <a:ext uri="{FF2B5EF4-FFF2-40B4-BE49-F238E27FC236}">
                  <a16:creationId xmlns:a16="http://schemas.microsoft.com/office/drawing/2014/main" id="{3CAE6F19-C2EA-744E-AEFB-128C065CCC93}"/>
                </a:ext>
              </a:extLst>
            </p:cNvPr>
            <p:cNvSpPr>
              <a:spLocks noChangeArrowheads="1"/>
            </p:cNvSpPr>
            <p:nvPr/>
          </p:nvSpPr>
          <p:spPr bwMode="gray">
            <a:xfrm>
              <a:off x="528" y="2256"/>
              <a:ext cx="1152" cy="378"/>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7" name="AutoShape 15">
              <a:extLst>
                <a:ext uri="{FF2B5EF4-FFF2-40B4-BE49-F238E27FC236}">
                  <a16:creationId xmlns:a16="http://schemas.microsoft.com/office/drawing/2014/main" id="{07CED907-B95A-0F42-BDDA-EABE0A90FBFF}"/>
                </a:ext>
              </a:extLst>
            </p:cNvPr>
            <p:cNvSpPr>
              <a:spLocks noChangeArrowheads="1"/>
            </p:cNvSpPr>
            <p:nvPr/>
          </p:nvSpPr>
          <p:spPr bwMode="gray">
            <a:xfrm>
              <a:off x="528" y="1920"/>
              <a:ext cx="1152" cy="386"/>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8" name="AutoShape 16">
              <a:extLst>
                <a:ext uri="{FF2B5EF4-FFF2-40B4-BE49-F238E27FC236}">
                  <a16:creationId xmlns:a16="http://schemas.microsoft.com/office/drawing/2014/main" id="{561B2A43-79B0-1C4C-9FE8-123292B96E74}"/>
                </a:ext>
              </a:extLst>
            </p:cNvPr>
            <p:cNvSpPr>
              <a:spLocks noChangeArrowheads="1"/>
            </p:cNvSpPr>
            <p:nvPr/>
          </p:nvSpPr>
          <p:spPr bwMode="gray">
            <a:xfrm>
              <a:off x="528" y="1584"/>
              <a:ext cx="1152" cy="376"/>
            </a:xfrm>
            <a:prstGeom prst="can">
              <a:avLst>
                <a:gd name="adj" fmla="val 25000"/>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9" name="AutoShape 17">
              <a:extLst>
                <a:ext uri="{FF2B5EF4-FFF2-40B4-BE49-F238E27FC236}">
                  <a16:creationId xmlns:a16="http://schemas.microsoft.com/office/drawing/2014/main" id="{52437ADA-CCE3-874F-8C8C-9B84940442C6}"/>
                </a:ext>
              </a:extLst>
            </p:cNvPr>
            <p:cNvSpPr>
              <a:spLocks noChangeArrowheads="1"/>
            </p:cNvSpPr>
            <p:nvPr/>
          </p:nvSpPr>
          <p:spPr bwMode="gray">
            <a:xfrm>
              <a:off x="3984" y="2256"/>
              <a:ext cx="1200" cy="378"/>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0" name="AutoShape 18">
              <a:extLst>
                <a:ext uri="{FF2B5EF4-FFF2-40B4-BE49-F238E27FC236}">
                  <a16:creationId xmlns:a16="http://schemas.microsoft.com/office/drawing/2014/main" id="{8576CEF5-F7BE-4F43-8C5A-C29EFB592B1E}"/>
                </a:ext>
              </a:extLst>
            </p:cNvPr>
            <p:cNvSpPr>
              <a:spLocks noChangeArrowheads="1"/>
            </p:cNvSpPr>
            <p:nvPr/>
          </p:nvSpPr>
          <p:spPr bwMode="gray">
            <a:xfrm>
              <a:off x="3984" y="1920"/>
              <a:ext cx="1200" cy="386"/>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1" name="AutoShape 19">
              <a:extLst>
                <a:ext uri="{FF2B5EF4-FFF2-40B4-BE49-F238E27FC236}">
                  <a16:creationId xmlns:a16="http://schemas.microsoft.com/office/drawing/2014/main" id="{87F8047C-1F51-FC4B-815D-3A2610744B2B}"/>
                </a:ext>
              </a:extLst>
            </p:cNvPr>
            <p:cNvSpPr>
              <a:spLocks noChangeArrowheads="1"/>
            </p:cNvSpPr>
            <p:nvPr/>
          </p:nvSpPr>
          <p:spPr bwMode="gray">
            <a:xfrm>
              <a:off x="3984" y="1584"/>
              <a:ext cx="1200" cy="376"/>
            </a:xfrm>
            <a:prstGeom prst="can">
              <a:avLst>
                <a:gd name="adj" fmla="val 25000"/>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2" name="Text Box 20">
              <a:extLst>
                <a:ext uri="{FF2B5EF4-FFF2-40B4-BE49-F238E27FC236}">
                  <a16:creationId xmlns:a16="http://schemas.microsoft.com/office/drawing/2014/main" id="{8C8157D7-310A-5A4B-BF98-0A44EED17E07}"/>
                </a:ext>
              </a:extLst>
            </p:cNvPr>
            <p:cNvSpPr txBox="1">
              <a:spLocks noChangeArrowheads="1"/>
            </p:cNvSpPr>
            <p:nvPr/>
          </p:nvSpPr>
          <p:spPr bwMode="gray">
            <a:xfrm>
              <a:off x="2262" y="1670"/>
              <a:ext cx="1168"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Theo cấu</a:t>
              </a:r>
            </a:p>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trúc và cấp</a:t>
              </a:r>
            </a:p>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độ của </a:t>
              </a:r>
            </a:p>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Ý thức</a:t>
              </a:r>
            </a:p>
          </p:txBody>
        </p:sp>
        <p:sp>
          <p:nvSpPr>
            <p:cNvPr id="96273" name="AutoShape 21">
              <a:extLst>
                <a:ext uri="{FF2B5EF4-FFF2-40B4-BE49-F238E27FC236}">
                  <a16:creationId xmlns:a16="http://schemas.microsoft.com/office/drawing/2014/main" id="{A71A99AB-4723-1549-B1FB-CAA00F6E59B6}"/>
                </a:ext>
              </a:extLst>
            </p:cNvPr>
            <p:cNvSpPr>
              <a:spLocks noChangeArrowheads="1"/>
            </p:cNvSpPr>
            <p:nvPr/>
          </p:nvSpPr>
          <p:spPr bwMode="auto">
            <a:xfrm>
              <a:off x="1611" y="3091"/>
              <a:ext cx="2448" cy="336"/>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 cấu của ý thức</a:t>
              </a:r>
            </a:p>
          </p:txBody>
        </p:sp>
        <p:sp>
          <p:nvSpPr>
            <p:cNvPr id="96274" name="Text Box 22">
              <a:extLst>
                <a:ext uri="{FF2B5EF4-FFF2-40B4-BE49-F238E27FC236}">
                  <a16:creationId xmlns:a16="http://schemas.microsoft.com/office/drawing/2014/main" id="{E427EA84-0927-B045-91BB-B0F8C90EE4AD}"/>
                </a:ext>
              </a:extLst>
            </p:cNvPr>
            <p:cNvSpPr txBox="1">
              <a:spLocks noChangeArrowheads="1"/>
            </p:cNvSpPr>
            <p:nvPr/>
          </p:nvSpPr>
          <p:spPr bwMode="gray">
            <a:xfrm>
              <a:off x="641" y="1716"/>
              <a:ext cx="845"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Tri thức</a:t>
              </a:r>
            </a:p>
          </p:txBody>
        </p:sp>
        <p:sp>
          <p:nvSpPr>
            <p:cNvPr id="96275" name="Text Box 23">
              <a:extLst>
                <a:ext uri="{FF2B5EF4-FFF2-40B4-BE49-F238E27FC236}">
                  <a16:creationId xmlns:a16="http://schemas.microsoft.com/office/drawing/2014/main" id="{FFFBD8B9-F385-D446-9438-923085F68E2C}"/>
                </a:ext>
              </a:extLst>
            </p:cNvPr>
            <p:cNvSpPr txBox="1">
              <a:spLocks noChangeArrowheads="1"/>
            </p:cNvSpPr>
            <p:nvPr/>
          </p:nvSpPr>
          <p:spPr bwMode="gray">
            <a:xfrm>
              <a:off x="772" y="2384"/>
              <a:ext cx="58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Ý chí</a:t>
              </a:r>
            </a:p>
          </p:txBody>
        </p:sp>
        <p:sp>
          <p:nvSpPr>
            <p:cNvPr id="96276" name="Text Box 24">
              <a:extLst>
                <a:ext uri="{FF2B5EF4-FFF2-40B4-BE49-F238E27FC236}">
                  <a16:creationId xmlns:a16="http://schemas.microsoft.com/office/drawing/2014/main" id="{E32BA337-C64B-3448-AA9E-6DF5E7EE41B8}"/>
                </a:ext>
              </a:extLst>
            </p:cNvPr>
            <p:cNvSpPr txBox="1">
              <a:spLocks noChangeArrowheads="1"/>
            </p:cNvSpPr>
            <p:nvPr/>
          </p:nvSpPr>
          <p:spPr bwMode="gray">
            <a:xfrm>
              <a:off x="590" y="2025"/>
              <a:ext cx="96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Tình cảm</a:t>
              </a:r>
            </a:p>
          </p:txBody>
        </p:sp>
        <p:sp>
          <p:nvSpPr>
            <p:cNvPr id="96277" name="Text Box 25">
              <a:extLst>
                <a:ext uri="{FF2B5EF4-FFF2-40B4-BE49-F238E27FC236}">
                  <a16:creationId xmlns:a16="http://schemas.microsoft.com/office/drawing/2014/main" id="{41B86770-62DF-424D-B2B7-F77A42A7EE17}"/>
                </a:ext>
              </a:extLst>
            </p:cNvPr>
            <p:cNvSpPr txBox="1">
              <a:spLocks noChangeArrowheads="1"/>
            </p:cNvSpPr>
            <p:nvPr/>
          </p:nvSpPr>
          <p:spPr bwMode="gray">
            <a:xfrm>
              <a:off x="4106" y="1716"/>
              <a:ext cx="993"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Tự ý thức</a:t>
              </a:r>
            </a:p>
          </p:txBody>
        </p:sp>
        <p:sp>
          <p:nvSpPr>
            <p:cNvPr id="96278" name="Text Box 26">
              <a:extLst>
                <a:ext uri="{FF2B5EF4-FFF2-40B4-BE49-F238E27FC236}">
                  <a16:creationId xmlns:a16="http://schemas.microsoft.com/office/drawing/2014/main" id="{92AE6CE7-D6AF-8F44-8881-1AA954E839F9}"/>
                </a:ext>
              </a:extLst>
            </p:cNvPr>
            <p:cNvSpPr txBox="1">
              <a:spLocks noChangeArrowheads="1"/>
            </p:cNvSpPr>
            <p:nvPr/>
          </p:nvSpPr>
          <p:spPr bwMode="gray">
            <a:xfrm>
              <a:off x="4090" y="2052"/>
              <a:ext cx="103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Tiềm thức</a:t>
              </a:r>
            </a:p>
          </p:txBody>
        </p:sp>
        <p:sp>
          <p:nvSpPr>
            <p:cNvPr id="96279" name="Text Box 27">
              <a:extLst>
                <a:ext uri="{FF2B5EF4-FFF2-40B4-BE49-F238E27FC236}">
                  <a16:creationId xmlns:a16="http://schemas.microsoft.com/office/drawing/2014/main" id="{C017A828-E23A-3440-9FF8-FA292265C63D}"/>
                </a:ext>
              </a:extLst>
            </p:cNvPr>
            <p:cNvSpPr txBox="1">
              <a:spLocks noChangeArrowheads="1"/>
            </p:cNvSpPr>
            <p:nvPr/>
          </p:nvSpPr>
          <p:spPr bwMode="gray">
            <a:xfrm>
              <a:off x="4186" y="2388"/>
              <a:ext cx="826"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Vô thức</a:t>
              </a:r>
            </a:p>
          </p:txBody>
        </p:sp>
      </p:grpSp>
      <p:sp>
        <p:nvSpPr>
          <p:cNvPr id="96258" name="AutoShape 21">
            <a:extLst>
              <a:ext uri="{FF2B5EF4-FFF2-40B4-BE49-F238E27FC236}">
                <a16:creationId xmlns:a16="http://schemas.microsoft.com/office/drawing/2014/main" id="{734410BE-86BA-5348-B337-66BCF114D2D0}"/>
              </a:ext>
            </a:extLst>
          </p:cNvPr>
          <p:cNvSpPr>
            <a:spLocks noChangeArrowheads="1"/>
          </p:cNvSpPr>
          <p:nvPr/>
        </p:nvSpPr>
        <p:spPr bwMode="auto">
          <a:xfrm>
            <a:off x="7654925" y="1484313"/>
            <a:ext cx="2833688" cy="739775"/>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Chiều sâu nội tâm</a:t>
            </a:r>
          </a:p>
        </p:txBody>
      </p:sp>
      <p:sp>
        <p:nvSpPr>
          <p:cNvPr id="96259" name="AutoShape 21">
            <a:extLst>
              <a:ext uri="{FF2B5EF4-FFF2-40B4-BE49-F238E27FC236}">
                <a16:creationId xmlns:a16="http://schemas.microsoft.com/office/drawing/2014/main" id="{0DB6CAA1-52B5-D04C-A123-9ED7410810E2}"/>
              </a:ext>
            </a:extLst>
          </p:cNvPr>
          <p:cNvSpPr>
            <a:spLocks noChangeArrowheads="1"/>
          </p:cNvSpPr>
          <p:nvPr/>
        </p:nvSpPr>
        <p:spPr bwMode="auto">
          <a:xfrm>
            <a:off x="1919288" y="1485900"/>
            <a:ext cx="2833687" cy="739775"/>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Yếu tố hợp thành</a:t>
            </a:r>
          </a:p>
        </p:txBody>
      </p:sp>
      <p:sp>
        <p:nvSpPr>
          <p:cNvPr id="96260" name="TextBox 6">
            <a:extLst>
              <a:ext uri="{FF2B5EF4-FFF2-40B4-BE49-F238E27FC236}">
                <a16:creationId xmlns:a16="http://schemas.microsoft.com/office/drawing/2014/main" id="{DDF34D05-B297-8043-8F64-9BF4916D53B8}"/>
              </a:ext>
            </a:extLst>
          </p:cNvPr>
          <p:cNvSpPr txBox="1">
            <a:spLocks noChangeArrowheads="1"/>
          </p:cNvSpPr>
          <p:nvPr/>
        </p:nvSpPr>
        <p:spPr bwMode="auto">
          <a:xfrm>
            <a:off x="2890838" y="312738"/>
            <a:ext cx="777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 Kết cấu của ý thức</a:t>
            </a:r>
          </a:p>
        </p:txBody>
      </p:sp>
      <p:cxnSp>
        <p:nvCxnSpPr>
          <p:cNvPr id="27" name="Straight Connector 26">
            <a:extLst>
              <a:ext uri="{FF2B5EF4-FFF2-40B4-BE49-F238E27FC236}">
                <a16:creationId xmlns:a16="http://schemas.microsoft.com/office/drawing/2014/main" id="{77425335-B024-1843-B67F-876D200D67AD}"/>
              </a:ext>
            </a:extLst>
          </p:cNvPr>
          <p:cNvCxnSpPr/>
          <p:nvPr/>
        </p:nvCxnSpPr>
        <p:spPr>
          <a:xfrm>
            <a:off x="207327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6262" name="Date Placeholder 1">
            <a:extLst>
              <a:ext uri="{FF2B5EF4-FFF2-40B4-BE49-F238E27FC236}">
                <a16:creationId xmlns:a16="http://schemas.microsoft.com/office/drawing/2014/main" id="{A0FA38EA-76F9-B046-A50A-C517EB63BA0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645C0AA-8FB7-6848-97E2-19C446FB515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6263" name="Footer Placeholder 2">
            <a:extLst>
              <a:ext uri="{FF2B5EF4-FFF2-40B4-BE49-F238E27FC236}">
                <a16:creationId xmlns:a16="http://schemas.microsoft.com/office/drawing/2014/main" id="{EB107485-7BCF-BA4D-AB97-DC5F660BD59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6264" name="Slide Number Placeholder 3">
            <a:extLst>
              <a:ext uri="{FF2B5EF4-FFF2-40B4-BE49-F238E27FC236}">
                <a16:creationId xmlns:a16="http://schemas.microsoft.com/office/drawing/2014/main" id="{CFE2468E-20A7-594E-A7E5-431F4DAE20F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21E4531-4ACE-C44B-AEFC-338D5A8F11C0}" type="slidenum">
              <a:rPr lang="en-US" altLang="vi-VN" smtClean="0">
                <a:solidFill>
                  <a:srgbClr val="1F5281"/>
                </a:solidFill>
                <a:latin typeface="Arial" panose="020B0604020202020204" pitchFamily="34" charset="0"/>
              </a:rPr>
              <a:pPr algn="ctr"/>
              <a:t>57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52771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AF2B8B-DC52-B44A-AFC8-85B332D1E51A}"/>
              </a:ext>
            </a:extLst>
          </p:cNvPr>
          <p:cNvSpPr>
            <a:spLocks noChangeArrowheads="1"/>
          </p:cNvSpPr>
          <p:nvPr/>
        </p:nvSpPr>
        <p:spPr bwMode="auto">
          <a:xfrm>
            <a:off x="2424113" y="354013"/>
            <a:ext cx="7488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3200"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Mối</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quan</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hệ</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biện</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chứng</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giữa</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các</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yếu</a:t>
            </a:r>
            <a:r>
              <a:rPr lang="en-US" sz="3200" b="1" kern="0" dirty="0">
                <a:solidFill>
                  <a:srgbClr val="000000"/>
                </a:solidFill>
                <a:latin typeface="Times New Roman" panose="02020603050405020304" pitchFamily="18" charset="0"/>
                <a:ea typeface="SimSun" panose="02010600030101010101" pitchFamily="2" charset="-122"/>
              </a:rPr>
              <a:t> </a:t>
            </a:r>
            <a:r>
              <a:rPr lang="en-US" sz="3200" b="1" kern="0" dirty="0" err="1">
                <a:solidFill>
                  <a:srgbClr val="000000"/>
                </a:solidFill>
                <a:latin typeface="Times New Roman" panose="02020603050405020304" pitchFamily="18" charset="0"/>
                <a:ea typeface="SimSun" panose="02010600030101010101" pitchFamily="2" charset="-122"/>
              </a:rPr>
              <a:t>tố</a:t>
            </a:r>
            <a:endParaRPr lang="en-US" sz="3200" b="1" kern="0" dirty="0">
              <a:solidFill>
                <a:srgbClr val="000000"/>
              </a:solidFill>
              <a:latin typeface="Times New Roman" panose="02020603050405020304" pitchFamily="18" charset="0"/>
              <a:ea typeface="SimSun" panose="02010600030101010101" pitchFamily="2" charset="-122"/>
            </a:endParaRPr>
          </a:p>
        </p:txBody>
      </p:sp>
      <p:sp>
        <p:nvSpPr>
          <p:cNvPr id="97282" name="Rectangle 2">
            <a:extLst>
              <a:ext uri="{FF2B5EF4-FFF2-40B4-BE49-F238E27FC236}">
                <a16:creationId xmlns:a16="http://schemas.microsoft.com/office/drawing/2014/main" id="{85AC36AB-728B-B946-BE9A-E2421DB8CBDC}"/>
              </a:ext>
            </a:extLst>
          </p:cNvPr>
          <p:cNvSpPr>
            <a:spLocks noChangeArrowheads="1"/>
          </p:cNvSpPr>
          <p:nvPr/>
        </p:nvSpPr>
        <p:spPr bwMode="auto">
          <a:xfrm>
            <a:off x="835025" y="1233488"/>
            <a:ext cx="10206038"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4" name="Arrow: Chevron 3">
            <a:extLst>
              <a:ext uri="{FF2B5EF4-FFF2-40B4-BE49-F238E27FC236}">
                <a16:creationId xmlns:a16="http://schemas.microsoft.com/office/drawing/2014/main" id="{F65550CC-CCEC-424A-8342-B45A4E5DDAB7}"/>
              </a:ext>
            </a:extLst>
          </p:cNvPr>
          <p:cNvSpPr/>
          <p:nvPr/>
        </p:nvSpPr>
        <p:spPr>
          <a:xfrm>
            <a:off x="1844769" y="1325718"/>
            <a:ext cx="3243017" cy="1160038"/>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3003CF03-5C2E-4196-BB5F-C572839A2034}"/>
              </a:ext>
            </a:extLst>
          </p:cNvPr>
          <p:cNvSpPr/>
          <p:nvPr/>
        </p:nvSpPr>
        <p:spPr>
          <a:xfrm>
            <a:off x="2587510" y="1905737"/>
            <a:ext cx="3156900" cy="2268265"/>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47768" tIns="147768" rIns="147768" bIns="147768" spcCol="1270" anchor="ctr"/>
          <a:lstStyle/>
          <a:p>
            <a:pPr algn="just" defTabSz="711200">
              <a:lnSpc>
                <a:spcPct val="90000"/>
              </a:lnSpc>
              <a:spcAft>
                <a:spcPct val="35000"/>
              </a:spcAft>
              <a:defRPr/>
            </a:pP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Tri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thức</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đóng</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vai</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trò</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định</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hướng</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và</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quyết</a:t>
            </a:r>
            <a:r>
              <a:rPr lang="en-US" sz="28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u="sng" dirty="0" err="1">
                <a:solidFill>
                  <a:schemeClr val="tx2"/>
                </a:solidFill>
                <a:latin typeface="Times New Roman" panose="02020603050405020304" pitchFamily="18" charset="0"/>
                <a:ea typeface="Tahoma" pitchFamily="34" charset="0"/>
                <a:cs typeface="Times New Roman" panose="02020603050405020304" pitchFamily="18" charset="0"/>
              </a:rPr>
              <a:t>định</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biểu</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hiện</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các</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yếu</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tố</a:t>
            </a:r>
            <a:r>
              <a:rPr lang="en-US" sz="28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i="1" dirty="0" err="1">
                <a:solidFill>
                  <a:schemeClr val="tx2"/>
                </a:solidFill>
                <a:latin typeface="Times New Roman" panose="02020603050405020304" pitchFamily="18" charset="0"/>
                <a:ea typeface="Tahoma" pitchFamily="34" charset="0"/>
                <a:cs typeface="Times New Roman" panose="02020603050405020304" pitchFamily="18" charset="0"/>
              </a:rPr>
              <a:t>khác</a:t>
            </a:r>
            <a:endParaRPr lang="en-US" sz="2800" i="1" dirty="0">
              <a:solidFill>
                <a:schemeClr val="tx2"/>
              </a:solidFill>
              <a:latin typeface="Times New Roman" panose="02020603050405020304" pitchFamily="18" charset="0"/>
              <a:ea typeface="Tahoma" pitchFamily="34" charset="0"/>
              <a:cs typeface="Times New Roman" panose="02020603050405020304" pitchFamily="18" charset="0"/>
            </a:endParaRPr>
          </a:p>
        </p:txBody>
      </p:sp>
      <p:sp>
        <p:nvSpPr>
          <p:cNvPr id="8" name="Arrow: Chevron 7">
            <a:extLst>
              <a:ext uri="{FF2B5EF4-FFF2-40B4-BE49-F238E27FC236}">
                <a16:creationId xmlns:a16="http://schemas.microsoft.com/office/drawing/2014/main" id="{6E99757E-3C53-47F4-8C30-C58EAEBDA8BD}"/>
              </a:ext>
            </a:extLst>
          </p:cNvPr>
          <p:cNvSpPr/>
          <p:nvPr/>
        </p:nvSpPr>
        <p:spPr>
          <a:xfrm>
            <a:off x="6528043" y="1358003"/>
            <a:ext cx="3243017" cy="1160038"/>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2946593"/>
              <a:satOff val="38205"/>
              <a:lumOff val="-17058"/>
              <a:alphaOff val="0"/>
            </a:schemeClr>
          </a:fillRef>
          <a:effectRef idx="2">
            <a:schemeClr val="accent5">
              <a:hueOff val="-2946593"/>
              <a:satOff val="38205"/>
              <a:lumOff val="-17058"/>
              <a:alphaOff val="0"/>
            </a:schemeClr>
          </a:effectRef>
          <a:fontRef idx="minor">
            <a:schemeClr val="lt1"/>
          </a:fontRef>
        </p:style>
      </p:sp>
      <p:sp>
        <p:nvSpPr>
          <p:cNvPr id="9" name="Freeform: Shape 8">
            <a:extLst>
              <a:ext uri="{FF2B5EF4-FFF2-40B4-BE49-F238E27FC236}">
                <a16:creationId xmlns:a16="http://schemas.microsoft.com/office/drawing/2014/main" id="{7D03D8FA-3576-42FD-BD6A-F7A53E0EB6C5}"/>
              </a:ext>
            </a:extLst>
          </p:cNvPr>
          <p:cNvSpPr/>
          <p:nvPr/>
        </p:nvSpPr>
        <p:spPr>
          <a:xfrm>
            <a:off x="7263286" y="1832234"/>
            <a:ext cx="3291407" cy="2268265"/>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2946593"/>
              <a:satOff val="38205"/>
              <a:lumOff val="-17058"/>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47768" tIns="147768" rIns="147768" bIns="147768" spcCol="1270" anchor="ctr"/>
          <a:lstStyle/>
          <a:p>
            <a:pPr algn="just" defTabSz="711200">
              <a:lnSpc>
                <a:spcPct val="90000"/>
              </a:lnSpc>
              <a:spcAft>
                <a:spcPct val="35000"/>
              </a:spcAft>
              <a:defRPr/>
            </a:pPr>
            <a:r>
              <a:rPr lang="en-US" sz="3200" i="1">
                <a:solidFill>
                  <a:schemeClr val="tx2"/>
                </a:solidFill>
                <a:latin typeface="Times New Roman" panose="02020603050405020304" pitchFamily="18" charset="0"/>
                <a:ea typeface="Tahoma" pitchFamily="34" charset="0"/>
                <a:cs typeface="Times New Roman" panose="02020603050405020304" pitchFamily="18" charset="0"/>
              </a:rPr>
              <a:t>Tính cảm, ý chí tăng thêm tính nhân bản của các hoạt động</a:t>
            </a:r>
            <a:endParaRPr lang="en-US" sz="3200" i="1" dirty="0">
              <a:solidFill>
                <a:schemeClr val="tx2"/>
              </a:solidFill>
              <a:latin typeface="Times New Roman" panose="02020603050405020304" pitchFamily="18" charset="0"/>
              <a:ea typeface="Tahoma" pitchFamily="34" charset="0"/>
              <a:cs typeface="Times New Roman" panose="02020603050405020304" pitchFamily="18" charset="0"/>
            </a:endParaRPr>
          </a:p>
        </p:txBody>
      </p:sp>
      <p:sp>
        <p:nvSpPr>
          <p:cNvPr id="10" name="Arrow: Chevron 9">
            <a:extLst>
              <a:ext uri="{FF2B5EF4-FFF2-40B4-BE49-F238E27FC236}">
                <a16:creationId xmlns:a16="http://schemas.microsoft.com/office/drawing/2014/main" id="{72AE1CE8-9DAC-475A-926A-6C5A3E795F75}"/>
              </a:ext>
            </a:extLst>
          </p:cNvPr>
          <p:cNvSpPr/>
          <p:nvPr/>
        </p:nvSpPr>
        <p:spPr>
          <a:xfrm>
            <a:off x="1326834" y="4716771"/>
            <a:ext cx="3005280" cy="1160038"/>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sp>
      <p:sp>
        <p:nvSpPr>
          <p:cNvPr id="11" name="Freeform: Shape 10">
            <a:extLst>
              <a:ext uri="{FF2B5EF4-FFF2-40B4-BE49-F238E27FC236}">
                <a16:creationId xmlns:a16="http://schemas.microsoft.com/office/drawing/2014/main" id="{1CE7CEF3-FA00-4099-9CE8-EFAFB5397EFC}"/>
              </a:ext>
            </a:extLst>
          </p:cNvPr>
          <p:cNvSpPr/>
          <p:nvPr/>
        </p:nvSpPr>
        <p:spPr>
          <a:xfrm>
            <a:off x="2759304" y="5259540"/>
            <a:ext cx="7493750" cy="1160038"/>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5893185"/>
              <a:satOff val="76410"/>
              <a:lumOff val="-34116"/>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47768" tIns="147768" rIns="147768" bIns="147768" spcCol="1270" anchor="ctr"/>
          <a:lstStyle/>
          <a:p>
            <a:pPr algn="ctr" defTabSz="711200">
              <a:lnSpc>
                <a:spcPct val="90000"/>
              </a:lnSpc>
              <a:spcAft>
                <a:spcPct val="35000"/>
              </a:spcAft>
              <a:defRPr/>
            </a:pP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Tri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thức</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là</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yếu</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tố</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giữ</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vai</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trò</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quan</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trong</a:t>
            </a:r>
            <a:r>
              <a:rPr lang="en-US" sz="28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800" b="1" dirty="0" err="1">
                <a:solidFill>
                  <a:srgbClr val="FF0000"/>
                </a:solidFill>
                <a:latin typeface="Times New Roman" panose="02020603050405020304" pitchFamily="18" charset="0"/>
                <a:ea typeface="Tahoma" pitchFamily="34" charset="0"/>
                <a:cs typeface="Times New Roman" panose="02020603050405020304" pitchFamily="18" charset="0"/>
              </a:rPr>
              <a:t>nhất</a:t>
            </a:r>
            <a:endParaRPr lang="en-US" sz="2800" b="1" dirty="0">
              <a:solidFill>
                <a:srgbClr val="FF0000"/>
              </a:solidFill>
              <a:latin typeface="Times New Roman" panose="02020603050405020304" pitchFamily="18" charset="0"/>
              <a:ea typeface="Tahoma"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836F0C2E-8F84-D04E-8F8E-16E704E03319}"/>
              </a:ext>
            </a:extLst>
          </p:cNvPr>
          <p:cNvCxnSpPr/>
          <p:nvPr/>
        </p:nvCxnSpPr>
        <p:spPr>
          <a:xfrm>
            <a:off x="2084388" y="1746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7302" name="Date Placeholder 1">
            <a:extLst>
              <a:ext uri="{FF2B5EF4-FFF2-40B4-BE49-F238E27FC236}">
                <a16:creationId xmlns:a16="http://schemas.microsoft.com/office/drawing/2014/main" id="{B3709399-B2C5-384E-BA7A-5E71F30B099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CB59C28-CAFA-DE41-9586-439565CD0CB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7303" name="Footer Placeholder 6">
            <a:extLst>
              <a:ext uri="{FF2B5EF4-FFF2-40B4-BE49-F238E27FC236}">
                <a16:creationId xmlns:a16="http://schemas.microsoft.com/office/drawing/2014/main" id="{C0718A6F-DE6F-1C46-B1F4-B6D2C312FEA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7304" name="Slide Number Placeholder 14">
            <a:extLst>
              <a:ext uri="{FF2B5EF4-FFF2-40B4-BE49-F238E27FC236}">
                <a16:creationId xmlns:a16="http://schemas.microsoft.com/office/drawing/2014/main" id="{A37AA1EC-EE25-BF4A-8CCB-B4DAF6969AB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3D0A4ED-E469-DA48-8A19-F007CD8DBE4D}" type="slidenum">
              <a:rPr lang="en-US" altLang="vi-VN" smtClean="0">
                <a:solidFill>
                  <a:srgbClr val="1F5281"/>
                </a:solidFill>
                <a:latin typeface="Arial" panose="020B0604020202020204" pitchFamily="34" charset="0"/>
              </a:rPr>
              <a:pPr algn="ctr"/>
              <a:t>58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59897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29988B-1363-3F45-9778-7E1ABF9A1840}"/>
              </a:ext>
            </a:extLst>
          </p:cNvPr>
          <p:cNvSpPr>
            <a:spLocks noChangeArrowheads="1"/>
          </p:cNvSpPr>
          <p:nvPr/>
        </p:nvSpPr>
        <p:spPr bwMode="auto">
          <a:xfrm>
            <a:off x="2625725" y="290513"/>
            <a:ext cx="7272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Mối</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hệ</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biện</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chứng</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giữa</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các</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yếu</a:t>
            </a:r>
            <a:r>
              <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32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tố</a:t>
            </a:r>
            <a:endParaRPr lang="en-US"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8306" name="Group 1">
            <a:extLst>
              <a:ext uri="{FF2B5EF4-FFF2-40B4-BE49-F238E27FC236}">
                <a16:creationId xmlns:a16="http://schemas.microsoft.com/office/drawing/2014/main" id="{7532A4BA-B2CE-A44A-A073-7D02F0B68508}"/>
              </a:ext>
            </a:extLst>
          </p:cNvPr>
          <p:cNvGrpSpPr>
            <a:grpSpLocks/>
          </p:cNvGrpSpPr>
          <p:nvPr/>
        </p:nvGrpSpPr>
        <p:grpSpPr bwMode="auto">
          <a:xfrm>
            <a:off x="925513" y="1557338"/>
            <a:ext cx="10517187" cy="4392612"/>
            <a:chOff x="1268730" y="1556792"/>
            <a:chExt cx="9944101" cy="4392488"/>
          </a:xfrm>
        </p:grpSpPr>
        <p:sp>
          <p:nvSpPr>
            <p:cNvPr id="98311" name="Rectangle 2">
              <a:extLst>
                <a:ext uri="{FF2B5EF4-FFF2-40B4-BE49-F238E27FC236}">
                  <a16:creationId xmlns:a16="http://schemas.microsoft.com/office/drawing/2014/main" id="{C927D851-CAC4-9E4F-9C2C-6F307FE7E690}"/>
                </a:ext>
              </a:extLst>
            </p:cNvPr>
            <p:cNvSpPr>
              <a:spLocks noChangeArrowheads="1"/>
            </p:cNvSpPr>
            <p:nvPr/>
          </p:nvSpPr>
          <p:spPr bwMode="auto">
            <a:xfrm>
              <a:off x="1268730" y="1556792"/>
              <a:ext cx="934974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4" name="Freeform: Shape 3">
              <a:extLst>
                <a:ext uri="{FF2B5EF4-FFF2-40B4-BE49-F238E27FC236}">
                  <a16:creationId xmlns:a16="http://schemas.microsoft.com/office/drawing/2014/main" id="{5575BBBA-939C-4B5B-A6AE-83CDC8D56F2B}"/>
                </a:ext>
              </a:extLst>
            </p:cNvPr>
            <p:cNvSpPr/>
            <p:nvPr/>
          </p:nvSpPr>
          <p:spPr>
            <a:xfrm>
              <a:off x="3139922" y="1558060"/>
              <a:ext cx="8072908" cy="1220444"/>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843291" tIns="121921" rIns="227584" bIns="121920" spcCol="1270" anchor="ctr"/>
            <a:lstStyle/>
            <a:p>
              <a:pPr algn="just" defTabSz="1422400">
                <a:lnSpc>
                  <a:spcPct val="90000"/>
                </a:lnSpc>
                <a:spcAft>
                  <a:spcPct val="35000"/>
                </a:spcAft>
                <a:defRPr/>
              </a:pPr>
              <a:r>
                <a:rPr lang="en-US" sz="3200" dirty="0" err="1">
                  <a:latin typeface="Times New Roman" panose="02020603050405020304" pitchFamily="18" charset="0"/>
                  <a:ea typeface="Tahoma" pitchFamily="34" charset="0"/>
                  <a:cs typeface="Times New Roman" panose="02020603050405020304" pitchFamily="18" charset="0"/>
                </a:rPr>
                <a:t>Các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yếu</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tố</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tự</a:t>
              </a:r>
              <a:r>
                <a:rPr lang="en-US" sz="3200" dirty="0">
                  <a:latin typeface="Times New Roman" panose="02020603050405020304" pitchFamily="18" charset="0"/>
                  <a:ea typeface="Tahoma" pitchFamily="34" charset="0"/>
                  <a:cs typeface="Times New Roman" panose="02020603050405020304" pitchFamily="18" charset="0"/>
                </a:rPr>
                <a:t> ý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tiềm</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vô</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tồn</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tại</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đồng</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thời</a:t>
              </a:r>
              <a:endParaRPr lang="en-US" sz="3200" dirty="0">
                <a:latin typeface="Times New Roman" panose="02020603050405020304" pitchFamily="18" charset="0"/>
                <a:ea typeface="Tahoma"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2027DEEA-3F45-4472-9FDC-9AD80DBFD641}"/>
                </a:ext>
              </a:extLst>
            </p:cNvPr>
            <p:cNvSpPr/>
            <p:nvPr/>
          </p:nvSpPr>
          <p:spPr>
            <a:xfrm>
              <a:off x="2529700" y="1558061"/>
              <a:ext cx="1220442" cy="1220442"/>
            </a:xfrm>
            <a:prstGeom prst="ellipse">
              <a:avLst/>
            </a:prstGeom>
            <a:blipFill>
              <a:blip r:embed="rId2" cstate="print">
                <a:extLst>
                  <a:ext uri="{28A0092B-C50C-407E-A947-70E740481C1C}">
                    <a14:useLocalDpi xmlns:a14="http://schemas.microsoft.com/office/drawing/2010/main" val="0"/>
                  </a:ext>
                </a:extLst>
              </a:blip>
              <a:srcRect/>
              <a:stretch>
                <a:fillRect l="-17000" r="-17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C490BB41-DD36-4F3F-BECB-AB8D65F14ECD}"/>
                </a:ext>
              </a:extLst>
            </p:cNvPr>
            <p:cNvSpPr/>
            <p:nvPr/>
          </p:nvSpPr>
          <p:spPr>
            <a:xfrm>
              <a:off x="3139922" y="3142813"/>
              <a:ext cx="8072908" cy="1220443"/>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843291" tIns="121921" rIns="227584" bIns="121920" spcCol="1270" anchor="ctr"/>
            <a:lstStyle/>
            <a:p>
              <a:pPr algn="just" defTabSz="1422400">
                <a:lnSpc>
                  <a:spcPct val="90000"/>
                </a:lnSpc>
                <a:spcAft>
                  <a:spcPct val="35000"/>
                </a:spcAft>
                <a:defRPr/>
              </a:pPr>
              <a:r>
                <a:rPr lang="en-US" sz="3200" dirty="0" err="1">
                  <a:latin typeface="Times New Roman" panose="02020603050405020304" pitchFamily="18" charset="0"/>
                  <a:ea typeface="Tahoma" pitchFamily="34" charset="0"/>
                  <a:cs typeface="Times New Roman" panose="02020603050405020304" pitchFamily="18" charset="0"/>
                </a:rPr>
                <a:t>Các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yếu</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tố</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tự</a:t>
              </a:r>
              <a:r>
                <a:rPr lang="en-US" sz="3200" dirty="0">
                  <a:latin typeface="Times New Roman" panose="02020603050405020304" pitchFamily="18" charset="0"/>
                  <a:ea typeface="Tahoma" pitchFamily="34" charset="0"/>
                  <a:cs typeface="Times New Roman" panose="02020603050405020304" pitchFamily="18" charset="0"/>
                </a:rPr>
                <a:t> ý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tiềm</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vô</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thức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không</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ngừng</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tương</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tác</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lẫn</a:t>
              </a:r>
              <a:r>
                <a:rPr lang="en-US" sz="3200" dirty="0">
                  <a:latin typeface="Times New Roman" panose="02020603050405020304" pitchFamily="18" charset="0"/>
                  <a:ea typeface="Tahoma" pitchFamily="34" charset="0"/>
                  <a:cs typeface="Times New Roman" panose="02020603050405020304" pitchFamily="18" charset="0"/>
                </a:rPr>
                <a:t> </a:t>
              </a:r>
              <a:r>
                <a:rPr lang="en-US" sz="3200" dirty="0" err="1">
                  <a:latin typeface="Times New Roman" panose="02020603050405020304" pitchFamily="18" charset="0"/>
                  <a:ea typeface="Tahoma" pitchFamily="34" charset="0"/>
                  <a:cs typeface="Times New Roman" panose="02020603050405020304" pitchFamily="18" charset="0"/>
                </a:rPr>
                <a:t>nhau</a:t>
              </a:r>
              <a:endParaRPr lang="en-US" sz="3200" dirty="0">
                <a:latin typeface="Times New Roman" panose="02020603050405020304" pitchFamily="18" charset="0"/>
                <a:ea typeface="Tahoma"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4EB1CF92-AF44-40E2-ABAC-32C0D80085DC}"/>
                </a:ext>
              </a:extLst>
            </p:cNvPr>
            <p:cNvSpPr/>
            <p:nvPr/>
          </p:nvSpPr>
          <p:spPr>
            <a:xfrm>
              <a:off x="2529700" y="3142814"/>
              <a:ext cx="1220442" cy="1220442"/>
            </a:xfrm>
            <a:prstGeom prst="ellipse">
              <a:avLst/>
            </a:prstGeom>
            <a:blipFill>
              <a:blip r:embed="rId3" cstate="print">
                <a:extLst>
                  <a:ext uri="{28A0092B-C50C-407E-A947-70E740481C1C}">
                    <a14:useLocalDpi xmlns:a14="http://schemas.microsoft.com/office/drawing/2010/main" val="0"/>
                  </a:ext>
                </a:extLst>
              </a:blip>
              <a:srcRect/>
              <a:stretch>
                <a:fillRect t="-3000" b="-3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87A71645-D7E4-4967-AA4A-E4F4F551AB18}"/>
                </a:ext>
              </a:extLst>
            </p:cNvPr>
            <p:cNvSpPr/>
            <p:nvPr/>
          </p:nvSpPr>
          <p:spPr>
            <a:xfrm>
              <a:off x="1417321" y="4727567"/>
              <a:ext cx="9795510" cy="1220443"/>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843291" tIns="121921" rIns="227584" bIns="121920" spcCol="1270" anchor="ctr"/>
            <a:lstStyle/>
            <a:p>
              <a:pPr algn="ctr" defTabSz="1422400">
                <a:lnSpc>
                  <a:spcPct val="90000"/>
                </a:lnSpc>
                <a:spcAft>
                  <a:spcPct val="35000"/>
                </a:spcAft>
                <a:defRPr/>
              </a:pP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Tự</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ý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thức</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là</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mức</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độ</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phát</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triển</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cao</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nhất</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của</a:t>
              </a:r>
              <a:r>
                <a:rPr lang="en-US" sz="3200" b="1" dirty="0">
                  <a:solidFill>
                    <a:srgbClr val="FF5050"/>
                  </a:solidFill>
                  <a:latin typeface="Times New Roman" panose="02020603050405020304" pitchFamily="18" charset="0"/>
                  <a:ea typeface="Tahoma" pitchFamily="34" charset="0"/>
                  <a:cs typeface="Times New Roman" panose="02020603050405020304" pitchFamily="18" charset="0"/>
                </a:rPr>
                <a:t> ý </a:t>
              </a:r>
              <a:r>
                <a:rPr lang="en-US" sz="3200" b="1" dirty="0" err="1">
                  <a:solidFill>
                    <a:srgbClr val="FF5050"/>
                  </a:solidFill>
                  <a:latin typeface="Times New Roman" panose="02020603050405020304" pitchFamily="18" charset="0"/>
                  <a:ea typeface="Tahoma" pitchFamily="34" charset="0"/>
                  <a:cs typeface="Times New Roman" panose="02020603050405020304" pitchFamily="18" charset="0"/>
                </a:rPr>
                <a:t>thức</a:t>
              </a:r>
              <a:endParaRPr lang="en-US" sz="3200" b="1" dirty="0">
                <a:solidFill>
                  <a:srgbClr val="FF5050"/>
                </a:solidFill>
                <a:latin typeface="Times New Roman" panose="02020603050405020304" pitchFamily="18" charset="0"/>
                <a:ea typeface="Tahoma" pitchFamily="34" charset="0"/>
                <a:cs typeface="Times New Roman" panose="02020603050405020304" pitchFamily="18" charset="0"/>
              </a:endParaRPr>
            </a:p>
          </p:txBody>
        </p:sp>
      </p:grpSp>
      <p:cxnSp>
        <p:nvCxnSpPr>
          <p:cNvPr id="12" name="Straight Connector 11">
            <a:extLst>
              <a:ext uri="{FF2B5EF4-FFF2-40B4-BE49-F238E27FC236}">
                <a16:creationId xmlns:a16="http://schemas.microsoft.com/office/drawing/2014/main" id="{4FF790EC-8692-4D48-B9D3-469CB7D3D085}"/>
              </a:ext>
            </a:extLst>
          </p:cNvPr>
          <p:cNvCxnSpPr/>
          <p:nvPr/>
        </p:nvCxnSpPr>
        <p:spPr>
          <a:xfrm>
            <a:off x="2062163"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8308" name="Date Placeholder 6">
            <a:extLst>
              <a:ext uri="{FF2B5EF4-FFF2-40B4-BE49-F238E27FC236}">
                <a16:creationId xmlns:a16="http://schemas.microsoft.com/office/drawing/2014/main" id="{E1C120E1-197A-8C47-A314-174D6A17504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136385C-B4A0-5142-8BC9-72BCF2B0CF3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8309" name="Footer Placeholder 13">
            <a:extLst>
              <a:ext uri="{FF2B5EF4-FFF2-40B4-BE49-F238E27FC236}">
                <a16:creationId xmlns:a16="http://schemas.microsoft.com/office/drawing/2014/main" id="{9B1406AA-87E9-864B-B076-BFCE50A1CB7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8310" name="Slide Number Placeholder 14">
            <a:extLst>
              <a:ext uri="{FF2B5EF4-FFF2-40B4-BE49-F238E27FC236}">
                <a16:creationId xmlns:a16="http://schemas.microsoft.com/office/drawing/2014/main" id="{5BA8B8C9-7452-6748-B4D8-904DEED97AB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C33020D-6D6A-F14F-92B4-41739939F715}" type="slidenum">
              <a:rPr lang="en-US" altLang="vi-VN" smtClean="0">
                <a:solidFill>
                  <a:srgbClr val="1F5281"/>
                </a:solidFill>
                <a:latin typeface="Arial" panose="020B0604020202020204" pitchFamily="34" charset="0"/>
              </a:rPr>
              <a:pPr algn="ctr"/>
              <a:t>59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94562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Placeholder 2">
            <a:extLst>
              <a:ext uri="{FF2B5EF4-FFF2-40B4-BE49-F238E27FC236}">
                <a16:creationId xmlns:a16="http://schemas.microsoft.com/office/drawing/2014/main" id="{6054E0F0-FB6D-CF4F-A0CC-7CB27B6A63D9}"/>
              </a:ext>
            </a:extLst>
          </p:cNvPr>
          <p:cNvSpPr>
            <a:spLocks noGrp="1"/>
          </p:cNvSpPr>
          <p:nvPr>
            <p:ph type="body" idx="1"/>
          </p:nvPr>
        </p:nvSpPr>
        <p:spPr>
          <a:xfrm>
            <a:off x="817563" y="2232025"/>
            <a:ext cx="4811712" cy="523875"/>
          </a:xfrm>
          <a:ln w="12700">
            <a:solidFill>
              <a:schemeClr val="tx2"/>
            </a:solidFill>
            <a:miter lim="800000"/>
            <a:headEnd/>
            <a:tailEnd/>
          </a:ln>
        </p:spPr>
        <p:txBody>
          <a:bodyPr/>
          <a:lstStyle/>
          <a:p>
            <a:pPr algn="ctr"/>
            <a:r>
              <a:rPr lang="en-US" altLang="vi-VN" sz="28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CNDT</a:t>
            </a:r>
          </a:p>
        </p:txBody>
      </p:sp>
      <p:sp>
        <p:nvSpPr>
          <p:cNvPr id="40962" name="Text Placeholder 4">
            <a:extLst>
              <a:ext uri="{FF2B5EF4-FFF2-40B4-BE49-F238E27FC236}">
                <a16:creationId xmlns:a16="http://schemas.microsoft.com/office/drawing/2014/main" id="{56978044-89AC-BB4E-8174-88620F1F8C9B}"/>
              </a:ext>
            </a:extLst>
          </p:cNvPr>
          <p:cNvSpPr>
            <a:spLocks noGrp="1"/>
          </p:cNvSpPr>
          <p:nvPr>
            <p:ph type="body" sz="quarter" idx="3"/>
          </p:nvPr>
        </p:nvSpPr>
        <p:spPr>
          <a:xfrm>
            <a:off x="6153150" y="2260600"/>
            <a:ext cx="5021263" cy="523875"/>
          </a:xfrm>
          <a:ln w="12700">
            <a:solidFill>
              <a:schemeClr val="tx2"/>
            </a:solidFill>
            <a:miter lim="800000"/>
            <a:headEnd/>
            <a:tailEnd/>
          </a:ln>
        </p:spPr>
        <p:txBody>
          <a:bodyPr/>
          <a:lstStyle/>
          <a:p>
            <a:pPr algn="ctr"/>
            <a:r>
              <a:rPr lang="en-US" altLang="vi-VN" sz="280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Quan niệm của CNDV</a:t>
            </a:r>
          </a:p>
        </p:txBody>
      </p:sp>
      <p:sp>
        <p:nvSpPr>
          <p:cNvPr id="6" name="Content Placeholder 5">
            <a:extLst>
              <a:ext uri="{FF2B5EF4-FFF2-40B4-BE49-F238E27FC236}">
                <a16:creationId xmlns:a16="http://schemas.microsoft.com/office/drawing/2014/main" id="{7F0CA7D5-57C8-444C-9D2C-41E7C29629CE}"/>
              </a:ext>
            </a:extLst>
          </p:cNvPr>
          <p:cNvSpPr>
            <a:spLocks noGrp="1"/>
          </p:cNvSpPr>
          <p:nvPr>
            <p:ph sz="quarter" idx="4"/>
          </p:nvPr>
        </p:nvSpPr>
        <p:spPr>
          <a:xfrm>
            <a:off x="6169025" y="3632200"/>
            <a:ext cx="5021263" cy="2484438"/>
          </a:xfrm>
          <a:ln>
            <a:solidFill>
              <a:schemeClr val="accent2">
                <a:lumMod val="75000"/>
              </a:schemeClr>
            </a:solidFill>
          </a:ln>
        </p:spPr>
        <p:txBody>
          <a:bodyPr/>
          <a:lstStyle/>
          <a:p>
            <a:pPr algn="just">
              <a:buFont typeface="Wingdings" pitchFamily="2" charset="2"/>
              <a:buChar char="ü"/>
            </a:pPr>
            <a:r>
              <a:rPr lang="en-US" altLang="vi-V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Thừa nhận sự tồn tại khách quan của thế giới vật chất, </a:t>
            </a:r>
            <a:r>
              <a:rPr lang="en-US" altLang="vi-VN" sz="280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lấy bản thân giới tự nhiên để giải thích giới tự nhiên.</a:t>
            </a:r>
          </a:p>
          <a:p>
            <a:pPr>
              <a:buFont typeface="Arial" panose="020B0604020202020204" pitchFamily="34" charset="0"/>
              <a:buNone/>
            </a:pPr>
            <a:endParaRPr lang="en-US" altLang="vi-VN"/>
          </a:p>
        </p:txBody>
      </p:sp>
      <p:graphicFrame>
        <p:nvGraphicFramePr>
          <p:cNvPr id="14" name="Content Placeholder 13">
            <a:extLst>
              <a:ext uri="{FF2B5EF4-FFF2-40B4-BE49-F238E27FC236}">
                <a16:creationId xmlns:a16="http://schemas.microsoft.com/office/drawing/2014/main" id="{DE8B2513-4E01-944D-9E9C-A3EB1C15BD66}"/>
              </a:ext>
            </a:extLst>
          </p:cNvPr>
          <p:cNvGraphicFramePr>
            <a:graphicFrameLocks noGrp="1"/>
          </p:cNvGraphicFramePr>
          <p:nvPr>
            <p:ph sz="half" idx="2"/>
          </p:nvPr>
        </p:nvGraphicFramePr>
        <p:xfrm>
          <a:off x="817563" y="2797175"/>
          <a:ext cx="4813300" cy="823913"/>
        </p:xfrm>
        <a:graphic>
          <a:graphicData uri="http://schemas.openxmlformats.org/drawingml/2006/table">
            <a:tbl>
              <a:tblPr/>
              <a:tblGrid>
                <a:gridCol w="2406650">
                  <a:extLst>
                    <a:ext uri="{9D8B030D-6E8A-4147-A177-3AD203B41FA5}">
                      <a16:colId xmlns:a16="http://schemas.microsoft.com/office/drawing/2014/main" val="1162366031"/>
                    </a:ext>
                  </a:extLst>
                </a:gridCol>
                <a:gridCol w="2406650">
                  <a:extLst>
                    <a:ext uri="{9D8B030D-6E8A-4147-A177-3AD203B41FA5}">
                      <a16:colId xmlns:a16="http://schemas.microsoft.com/office/drawing/2014/main" val="3327173739"/>
                    </a:ext>
                  </a:extLst>
                </a:gridCol>
              </a:tblGrid>
              <a:tr h="82391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chemeClr val="tx2"/>
                          </a:solidFill>
                          <a:effectLst/>
                          <a:latin typeface="Times New Roman" panose="02020603050405020304" pitchFamily="18" charset="0"/>
                          <a:cs typeface="Arial" panose="020B0604020202020204" pitchFamily="34" charset="0"/>
                        </a:rPr>
                        <a:t>CNDT </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chemeClr val="tx2"/>
                          </a:solidFill>
                          <a:effectLst/>
                          <a:latin typeface="Times New Roman" panose="02020603050405020304" pitchFamily="18" charset="0"/>
                          <a:cs typeface="Arial" panose="020B0604020202020204" pitchFamily="34" charset="0"/>
                        </a:rPr>
                        <a:t>chủ quan </a:t>
                      </a:r>
                    </a:p>
                  </a:txBody>
                  <a:tcPr marL="91453" marR="91453" marT="45773" marB="457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9694"/>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Times New Roman" panose="02020603050405020304" pitchFamily="18" charset="0"/>
                          <a:cs typeface="Arial" panose="020B0604020202020204" pitchFamily="34" charset="0"/>
                        </a:rPr>
                        <a:t>CNDT</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Times New Roman" panose="02020603050405020304" pitchFamily="18" charset="0"/>
                          <a:cs typeface="Arial" panose="020B0604020202020204" pitchFamily="34" charset="0"/>
                        </a:rPr>
                        <a:t> khách quan</a:t>
                      </a:r>
                    </a:p>
                  </a:txBody>
                  <a:tcPr marL="91453" marR="91453" marT="45773" marB="4577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3733781068"/>
                  </a:ext>
                </a:extLst>
              </a:tr>
            </a:tbl>
          </a:graphicData>
        </a:graphic>
      </p:graphicFrame>
      <p:sp>
        <p:nvSpPr>
          <p:cNvPr id="40972" name="TextBox 6">
            <a:extLst>
              <a:ext uri="{FF2B5EF4-FFF2-40B4-BE49-F238E27FC236}">
                <a16:creationId xmlns:a16="http://schemas.microsoft.com/office/drawing/2014/main" id="{2E30F43A-7F23-AB4D-9625-272E93ED5F21}"/>
              </a:ext>
            </a:extLst>
          </p:cNvPr>
          <p:cNvSpPr txBox="1">
            <a:spLocks noChangeArrowheads="1"/>
          </p:cNvSpPr>
          <p:nvPr/>
        </p:nvSpPr>
        <p:spPr bwMode="auto">
          <a:xfrm>
            <a:off x="595313" y="1427163"/>
            <a:ext cx="11052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Quan niệm của CNDT và CNDV trước C.Mác về phạm trù vật chất</a:t>
            </a:r>
          </a:p>
        </p:txBody>
      </p:sp>
      <p:pic>
        <p:nvPicPr>
          <p:cNvPr id="18" name="Picture 2" descr="C:\Users\MARSU\Pictures\262px-Question_book-new.svg.png">
            <a:extLst>
              <a:ext uri="{FF2B5EF4-FFF2-40B4-BE49-F238E27FC236}">
                <a16:creationId xmlns:a16="http://schemas.microsoft.com/office/drawing/2014/main" id="{F7623E57-73FD-4943-A0DD-A71E250D2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2752725"/>
            <a:ext cx="5022850" cy="839788"/>
          </a:xfrm>
          <a:prstGeom prst="rect">
            <a:avLst/>
          </a:prstGeom>
          <a:ln>
            <a:noFill/>
          </a:ln>
          <a:effectLst>
            <a:outerShdw blurRad="292100" dist="139700" dir="2700000" algn="tl" rotWithShape="0">
              <a:srgbClr val="333333">
                <a:alpha val="65000"/>
              </a:srgbClr>
            </a:outerShdw>
          </a:effectLst>
          <a:extLst/>
        </p:spPr>
      </p:pic>
      <p:sp>
        <p:nvSpPr>
          <p:cNvPr id="10" name="Content Placeholder 5">
            <a:extLst>
              <a:ext uri="{FF2B5EF4-FFF2-40B4-BE49-F238E27FC236}">
                <a16:creationId xmlns:a16="http://schemas.microsoft.com/office/drawing/2014/main" id="{3E8DF5BC-E97A-4143-9378-7609A58FC30A}"/>
              </a:ext>
            </a:extLst>
          </p:cNvPr>
          <p:cNvSpPr txBox="1">
            <a:spLocks/>
          </p:cNvSpPr>
          <p:nvPr/>
        </p:nvSpPr>
        <p:spPr bwMode="auto">
          <a:xfrm>
            <a:off x="811213" y="3724275"/>
            <a:ext cx="4835525" cy="2392363"/>
          </a:xfrm>
          <a:prstGeom prst="rect">
            <a:avLst/>
          </a:prstGeom>
          <a:noFill/>
          <a:ln>
            <a:solidFill>
              <a:schemeClr val="accent2">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Clr>
                <a:srgbClr val="1481B8"/>
              </a:buClr>
              <a:buFont typeface="Wingdings" pitchFamily="2" charset="2"/>
              <a:buChar char="ü"/>
            </a:pPr>
            <a:r>
              <a:rPr lang="en-US" altLang="vi-VN" sz="2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Thừa nhận sự tồn tại của các sự vật, hiện tượng của thế giới nhưng lại phủ nhận đặc trưng </a:t>
            </a:r>
            <a:r>
              <a:rPr lang="en-US" altLang="vi-VN" sz="260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“tự thân tồn tại”</a:t>
            </a:r>
            <a:r>
              <a:rPr lang="en-US" altLang="vi-VN" sz="2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của chúng.</a:t>
            </a:r>
            <a:endParaRPr lang="en-US" altLang="vi-VN" sz="260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1481B8"/>
              </a:buClr>
              <a:buFont typeface="Wingdings" pitchFamily="2" charset="2"/>
              <a:buNone/>
            </a:pPr>
            <a:endParaRPr lang="en-US" altLang="vi-VN">
              <a:solidFill>
                <a:srgbClr val="1F5281"/>
              </a:solidFill>
            </a:endParaRPr>
          </a:p>
        </p:txBody>
      </p:sp>
      <p:cxnSp>
        <p:nvCxnSpPr>
          <p:cNvPr id="12" name="Straight Connector 11">
            <a:extLst>
              <a:ext uri="{FF2B5EF4-FFF2-40B4-BE49-F238E27FC236}">
                <a16:creationId xmlns:a16="http://schemas.microsoft.com/office/drawing/2014/main" id="{83AB7F20-C9EE-8649-8A3B-2BF7BFC6FBFB}"/>
              </a:ext>
            </a:extLst>
          </p:cNvPr>
          <p:cNvCxnSpPr/>
          <p:nvPr/>
        </p:nvCxnSpPr>
        <p:spPr>
          <a:xfrm>
            <a:off x="2027238" y="204788"/>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40976" name="Date Placeholder 1">
            <a:extLst>
              <a:ext uri="{FF2B5EF4-FFF2-40B4-BE49-F238E27FC236}">
                <a16:creationId xmlns:a16="http://schemas.microsoft.com/office/drawing/2014/main" id="{49B7F15E-240F-5440-A150-EEDFA891D27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795F552-7F79-6247-B6D6-A455FF04137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0977" name="Footer Placeholder 2">
            <a:extLst>
              <a:ext uri="{FF2B5EF4-FFF2-40B4-BE49-F238E27FC236}">
                <a16:creationId xmlns:a16="http://schemas.microsoft.com/office/drawing/2014/main" id="{E8BF6CA4-FD18-F542-8C33-9AA2B557E9F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0978" name="Slide Number Placeholder 3">
            <a:extLst>
              <a:ext uri="{FF2B5EF4-FFF2-40B4-BE49-F238E27FC236}">
                <a16:creationId xmlns:a16="http://schemas.microsoft.com/office/drawing/2014/main" id="{127F92B9-DA6E-884B-B291-56EDD6CA322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E365622-B335-034F-BD73-3F9E5AC4AF4E}" type="slidenum">
              <a:rPr lang="en-US" altLang="vi-VN" smtClean="0">
                <a:solidFill>
                  <a:srgbClr val="1F5281"/>
                </a:solidFill>
                <a:latin typeface="Arial" panose="020B0604020202020204" pitchFamily="34" charset="0"/>
              </a:rPr>
              <a:pPr algn="ctr"/>
              <a:t>6</a:t>
            </a:fld>
            <a:endParaRPr lang="en-US" altLang="vi-VN">
              <a:solidFill>
                <a:srgbClr val="1F5281"/>
              </a:solidFill>
              <a:latin typeface="Arial" panose="020B0604020202020204" pitchFamily="34" charset="0"/>
            </a:endParaRPr>
          </a:p>
        </p:txBody>
      </p:sp>
      <p:sp>
        <p:nvSpPr>
          <p:cNvPr id="15" name="Title 1">
            <a:extLst>
              <a:ext uri="{FF2B5EF4-FFF2-40B4-BE49-F238E27FC236}">
                <a16:creationId xmlns:a16="http://schemas.microsoft.com/office/drawing/2014/main" id="{1B361848-1CDD-FA43-8EEB-29B6A5E09835}"/>
              </a:ext>
            </a:extLst>
          </p:cNvPr>
          <p:cNvSpPr txBox="1">
            <a:spLocks/>
          </p:cNvSpPr>
          <p:nvPr/>
        </p:nvSpPr>
        <p:spPr bwMode="auto">
          <a:xfrm>
            <a:off x="2819400" y="228600"/>
            <a:ext cx="8763000" cy="8461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Tree>
    <p:extLst>
      <p:ext uri="{BB962C8B-B14F-4D97-AF65-F5344CB8AC3E}">
        <p14:creationId xmlns:p14="http://schemas.microsoft.com/office/powerpoint/2010/main" val="1842403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45760B36-AEDF-0443-AEB2-E44DACC53443}"/>
              </a:ext>
            </a:extLst>
          </p:cNvPr>
          <p:cNvSpPr>
            <a:spLocks noGrp="1"/>
          </p:cNvSpPr>
          <p:nvPr>
            <p:ph type="title"/>
          </p:nvPr>
        </p:nvSpPr>
        <p:spPr>
          <a:xfrm>
            <a:off x="1981200" y="274638"/>
            <a:ext cx="8435975" cy="563562"/>
          </a:xfrm>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Mối quan hệ giữa vật chất của ý thức</a:t>
            </a:r>
          </a:p>
        </p:txBody>
      </p:sp>
      <p:graphicFrame>
        <p:nvGraphicFramePr>
          <p:cNvPr id="2" name="Diagram 1">
            <a:extLst>
              <a:ext uri="{FF2B5EF4-FFF2-40B4-BE49-F238E27FC236}">
                <a16:creationId xmlns:a16="http://schemas.microsoft.com/office/drawing/2014/main" id="{C6407E60-FE27-D441-B2E8-4B8DAF3C9D60}"/>
              </a:ext>
            </a:extLst>
          </p:cNvPr>
          <p:cNvGraphicFramePr/>
          <p:nvPr/>
        </p:nvGraphicFramePr>
        <p:xfrm>
          <a:off x="925830" y="1397000"/>
          <a:ext cx="10447020" cy="5128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4F724329-D831-9848-B45A-3A6E6A3417C8}"/>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9332" name="Date Placeholder 2">
            <a:extLst>
              <a:ext uri="{FF2B5EF4-FFF2-40B4-BE49-F238E27FC236}">
                <a16:creationId xmlns:a16="http://schemas.microsoft.com/office/drawing/2014/main" id="{0DAB1259-DA96-0B40-8A0C-D22D3D13A2B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AE7F9F1-47A1-8C47-9EB9-607ACF85343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9333" name="Footer Placeholder 6">
            <a:extLst>
              <a:ext uri="{FF2B5EF4-FFF2-40B4-BE49-F238E27FC236}">
                <a16:creationId xmlns:a16="http://schemas.microsoft.com/office/drawing/2014/main" id="{AD28120B-A9F6-454B-B827-FD6DE25EBCC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9334" name="Slide Number Placeholder 7">
            <a:extLst>
              <a:ext uri="{FF2B5EF4-FFF2-40B4-BE49-F238E27FC236}">
                <a16:creationId xmlns:a16="http://schemas.microsoft.com/office/drawing/2014/main" id="{2D65816D-376D-C041-8180-97F087413AB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D6CDD9B-0FF4-8A44-A8E3-AB3FA7CFB8F4}" type="slidenum">
              <a:rPr lang="en-US" altLang="vi-VN" smtClean="0">
                <a:solidFill>
                  <a:srgbClr val="1F5281"/>
                </a:solidFill>
                <a:latin typeface="Arial" panose="020B0604020202020204" pitchFamily="34" charset="0"/>
              </a:rPr>
              <a:pPr algn="ctr"/>
              <a:t>60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31303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F8E96D5B-D5A6-974C-999A-56239D27AE9B}"/>
              </a:ext>
            </a:extLst>
          </p:cNvPr>
          <p:cNvSpPr>
            <a:spLocks noGrp="1"/>
          </p:cNvSpPr>
          <p:nvPr>
            <p:ph type="title"/>
          </p:nvPr>
        </p:nvSpPr>
        <p:spPr>
          <a:xfrm>
            <a:off x="1981200" y="274638"/>
            <a:ext cx="8435975" cy="563562"/>
          </a:xfrm>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Mối quan hệ giữa vật chất của ý thức</a:t>
            </a:r>
          </a:p>
        </p:txBody>
      </p:sp>
      <p:graphicFrame>
        <p:nvGraphicFramePr>
          <p:cNvPr id="18" name="Diagram 17">
            <a:extLst>
              <a:ext uri="{FF2B5EF4-FFF2-40B4-BE49-F238E27FC236}">
                <a16:creationId xmlns:a16="http://schemas.microsoft.com/office/drawing/2014/main" id="{51E88498-76EA-574B-ADBE-40C02193162F}"/>
              </a:ext>
            </a:extLst>
          </p:cNvPr>
          <p:cNvGraphicFramePr/>
          <p:nvPr/>
        </p:nvGraphicFramePr>
        <p:xfrm>
          <a:off x="325677" y="1465545"/>
          <a:ext cx="11436263" cy="503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0355" name="TextBox 20">
            <a:extLst>
              <a:ext uri="{FF2B5EF4-FFF2-40B4-BE49-F238E27FC236}">
                <a16:creationId xmlns:a16="http://schemas.microsoft.com/office/drawing/2014/main" id="{92C93E9D-242C-A045-B7D6-0115F40F58FE}"/>
              </a:ext>
            </a:extLst>
          </p:cNvPr>
          <p:cNvSpPr txBox="1">
            <a:spLocks noChangeArrowheads="1"/>
          </p:cNvSpPr>
          <p:nvPr/>
        </p:nvSpPr>
        <p:spPr bwMode="auto">
          <a:xfrm>
            <a:off x="1665288" y="1728788"/>
            <a:ext cx="1628775" cy="138430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9BBB59"/>
                </a:solidFill>
                <a:latin typeface="Times New Roman" panose="02020603050405020304" pitchFamily="18" charset="0"/>
              </a:rPr>
              <a:t>Quan điểm CN duy tâm</a:t>
            </a:r>
          </a:p>
        </p:txBody>
      </p:sp>
      <p:sp>
        <p:nvSpPr>
          <p:cNvPr id="100356" name="TextBox 22">
            <a:extLst>
              <a:ext uri="{FF2B5EF4-FFF2-40B4-BE49-F238E27FC236}">
                <a16:creationId xmlns:a16="http://schemas.microsoft.com/office/drawing/2014/main" id="{167AB299-7741-654C-B2AD-CBEBCFE396AD}"/>
              </a:ext>
            </a:extLst>
          </p:cNvPr>
          <p:cNvSpPr txBox="1">
            <a:spLocks noChangeArrowheads="1"/>
          </p:cNvSpPr>
          <p:nvPr/>
        </p:nvSpPr>
        <p:spPr bwMode="auto">
          <a:xfrm>
            <a:off x="8556625" y="4786313"/>
            <a:ext cx="1628775" cy="138588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9BBB59"/>
                </a:solidFill>
                <a:latin typeface="Times New Roman" panose="02020603050405020304" pitchFamily="18" charset="0"/>
              </a:rPr>
              <a:t>Quan điểm DV siêu hình</a:t>
            </a:r>
          </a:p>
        </p:txBody>
      </p:sp>
      <p:sp>
        <p:nvSpPr>
          <p:cNvPr id="24" name="Rectangle 23">
            <a:extLst>
              <a:ext uri="{FF2B5EF4-FFF2-40B4-BE49-F238E27FC236}">
                <a16:creationId xmlns:a16="http://schemas.microsoft.com/office/drawing/2014/main" id="{E3B44A10-0696-C448-A17A-FE438513F16F}"/>
              </a:ext>
            </a:extLst>
          </p:cNvPr>
          <p:cNvSpPr>
            <a:spLocks noChangeArrowheads="1"/>
          </p:cNvSpPr>
          <p:nvPr/>
        </p:nvSpPr>
        <p:spPr bwMode="auto">
          <a:xfrm>
            <a:off x="679450" y="927100"/>
            <a:ext cx="921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kern="0" dirty="0">
                <a:solidFill>
                  <a:srgbClr val="000000"/>
                </a:solidFill>
                <a:latin typeface="Times New Roman" panose="02020603050405020304" pitchFamily="18" charset="0"/>
                <a:ea typeface="SimSun" panose="02010600030101010101" pitchFamily="2" charset="-122"/>
              </a:rPr>
              <a:t>a. </a:t>
            </a:r>
            <a:r>
              <a:rPr lang="en-US" sz="2800" b="1" kern="0" dirty="0" err="1">
                <a:solidFill>
                  <a:srgbClr val="000000"/>
                </a:solidFill>
                <a:latin typeface="Times New Roman" panose="02020603050405020304" pitchFamily="18" charset="0"/>
                <a:ea typeface="SimSun" panose="02010600030101010101" pitchFamily="2" charset="-122"/>
              </a:rPr>
              <a:t>Quan</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điểm</a:t>
            </a:r>
            <a:r>
              <a:rPr lang="en-US" sz="2800" b="1" kern="0" dirty="0">
                <a:solidFill>
                  <a:srgbClr val="000000"/>
                </a:solidFill>
                <a:latin typeface="Times New Roman" panose="02020603050405020304" pitchFamily="18" charset="0"/>
                <a:ea typeface="SimSun" panose="02010600030101010101" pitchFamily="2" charset="-122"/>
              </a:rPr>
              <a:t> của </a:t>
            </a:r>
            <a:r>
              <a:rPr lang="en-US" sz="2800" b="1" kern="0" dirty="0" err="1">
                <a:solidFill>
                  <a:srgbClr val="000000"/>
                </a:solidFill>
                <a:latin typeface="Times New Roman" panose="02020603050405020304" pitchFamily="18" charset="0"/>
                <a:ea typeface="SimSun" panose="02010600030101010101" pitchFamily="2" charset="-122"/>
              </a:rPr>
              <a:t>chủ</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nghĩa</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duy</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tâm</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duy</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vật</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siêu</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hình</a:t>
            </a:r>
            <a:endParaRPr lang="en-US" sz="2800" b="1" kern="0" dirty="0">
              <a:solidFill>
                <a:srgbClr val="000000"/>
              </a:solidFill>
              <a:latin typeface="Times New Roman" panose="02020603050405020304" pitchFamily="18" charset="0"/>
              <a:ea typeface="SimSun" panose="02010600030101010101" pitchFamily="2" charset="-122"/>
            </a:endParaRPr>
          </a:p>
        </p:txBody>
      </p:sp>
      <p:cxnSp>
        <p:nvCxnSpPr>
          <p:cNvPr id="8" name="Straight Connector 7">
            <a:extLst>
              <a:ext uri="{FF2B5EF4-FFF2-40B4-BE49-F238E27FC236}">
                <a16:creationId xmlns:a16="http://schemas.microsoft.com/office/drawing/2014/main" id="{4BCE4060-7DBA-1544-9D26-7F97664CA4E2}"/>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0359" name="Date Placeholder 1">
            <a:extLst>
              <a:ext uri="{FF2B5EF4-FFF2-40B4-BE49-F238E27FC236}">
                <a16:creationId xmlns:a16="http://schemas.microsoft.com/office/drawing/2014/main" id="{5ECB0233-758C-8F4A-AE30-E8237246F44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DD757C7-B687-4B4E-92D3-05FA5CD4681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0360" name="Footer Placeholder 2">
            <a:extLst>
              <a:ext uri="{FF2B5EF4-FFF2-40B4-BE49-F238E27FC236}">
                <a16:creationId xmlns:a16="http://schemas.microsoft.com/office/drawing/2014/main" id="{B2315846-2923-614D-9339-CC7BB8C1403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0361" name="Slide Number Placeholder 3">
            <a:extLst>
              <a:ext uri="{FF2B5EF4-FFF2-40B4-BE49-F238E27FC236}">
                <a16:creationId xmlns:a16="http://schemas.microsoft.com/office/drawing/2014/main" id="{A6A8791F-C96A-F548-AC8F-0672D2FFA05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5F91E28-07F1-954C-8B21-9F346B2D2E7E}" type="slidenum">
              <a:rPr lang="en-US" altLang="vi-VN" smtClean="0">
                <a:solidFill>
                  <a:srgbClr val="1F5281"/>
                </a:solidFill>
                <a:latin typeface="Arial" panose="020B0604020202020204" pitchFamily="34" charset="0"/>
              </a:rPr>
              <a:pPr algn="ctr"/>
              <a:t>61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53256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38987B-C2DE-D54C-8EA4-D436F7D13A7E}"/>
              </a:ext>
            </a:extLst>
          </p:cNvPr>
          <p:cNvSpPr>
            <a:spLocks noChangeArrowheads="1"/>
          </p:cNvSpPr>
          <p:nvPr/>
        </p:nvSpPr>
        <p:spPr bwMode="auto">
          <a:xfrm>
            <a:off x="3085513" y="315913"/>
            <a:ext cx="921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kern="0" dirty="0">
                <a:solidFill>
                  <a:srgbClr val="000000"/>
                </a:solidFill>
                <a:latin typeface="Times New Roman" panose="02020603050405020304" pitchFamily="18" charset="0"/>
                <a:ea typeface="SimSun" panose="02010600030101010101" pitchFamily="2" charset="-122"/>
              </a:rPr>
              <a:t>b. </a:t>
            </a:r>
            <a:r>
              <a:rPr lang="en-US" sz="2800" b="1" kern="0" dirty="0" err="1">
                <a:solidFill>
                  <a:srgbClr val="000000"/>
                </a:solidFill>
                <a:latin typeface="Times New Roman" panose="02020603050405020304" pitchFamily="18" charset="0"/>
                <a:ea typeface="SimSun" panose="02010600030101010101" pitchFamily="2" charset="-122"/>
              </a:rPr>
              <a:t>Quan</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điểm</a:t>
            </a:r>
            <a:r>
              <a:rPr lang="en-US" sz="2800" b="1" kern="0" dirty="0">
                <a:solidFill>
                  <a:srgbClr val="000000"/>
                </a:solidFill>
                <a:latin typeface="Times New Roman" panose="02020603050405020304" pitchFamily="18" charset="0"/>
                <a:ea typeface="SimSun" panose="02010600030101010101" pitchFamily="2" charset="-122"/>
              </a:rPr>
              <a:t> của </a:t>
            </a:r>
            <a:r>
              <a:rPr lang="en-US" sz="2800" b="1" kern="0" dirty="0" err="1">
                <a:solidFill>
                  <a:srgbClr val="000000"/>
                </a:solidFill>
                <a:latin typeface="Times New Roman" panose="02020603050405020304" pitchFamily="18" charset="0"/>
                <a:ea typeface="SimSun" panose="02010600030101010101" pitchFamily="2" charset="-122"/>
              </a:rPr>
              <a:t>chủ</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nghĩa</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duy</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vật</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biện</a:t>
            </a:r>
            <a:r>
              <a:rPr lang="en-US" sz="2800" b="1" kern="0" dirty="0">
                <a:solidFill>
                  <a:srgbClr val="000000"/>
                </a:solidFill>
                <a:latin typeface="Times New Roman" panose="02020603050405020304" pitchFamily="18" charset="0"/>
                <a:ea typeface="SimSun" panose="02010600030101010101" pitchFamily="2" charset="-122"/>
              </a:rPr>
              <a:t> </a:t>
            </a:r>
            <a:r>
              <a:rPr lang="en-US" sz="2800" b="1" kern="0" dirty="0" err="1">
                <a:solidFill>
                  <a:srgbClr val="000000"/>
                </a:solidFill>
                <a:latin typeface="Times New Roman" panose="02020603050405020304" pitchFamily="18" charset="0"/>
                <a:ea typeface="SimSun" panose="02010600030101010101" pitchFamily="2" charset="-122"/>
              </a:rPr>
              <a:t>chứng</a:t>
            </a:r>
            <a:endParaRPr lang="en-US" sz="2800" b="1" kern="0" dirty="0">
              <a:solidFill>
                <a:srgbClr val="000000"/>
              </a:solidFill>
              <a:latin typeface="Times New Roman" panose="02020603050405020304" pitchFamily="18" charset="0"/>
              <a:ea typeface="SimSun" panose="02010600030101010101" pitchFamily="2" charset="-122"/>
            </a:endParaRPr>
          </a:p>
        </p:txBody>
      </p:sp>
      <p:grpSp>
        <p:nvGrpSpPr>
          <p:cNvPr id="101378" name="Group 1">
            <a:extLst>
              <a:ext uri="{FF2B5EF4-FFF2-40B4-BE49-F238E27FC236}">
                <a16:creationId xmlns:a16="http://schemas.microsoft.com/office/drawing/2014/main" id="{DD6DD184-F097-5742-A21C-1EF160C1FFE3}"/>
              </a:ext>
            </a:extLst>
          </p:cNvPr>
          <p:cNvGrpSpPr>
            <a:grpSpLocks/>
          </p:cNvGrpSpPr>
          <p:nvPr/>
        </p:nvGrpSpPr>
        <p:grpSpPr bwMode="auto">
          <a:xfrm>
            <a:off x="554038" y="3216275"/>
            <a:ext cx="4991100" cy="3000375"/>
            <a:chOff x="360947" y="1962588"/>
            <a:chExt cx="5269833" cy="4254690"/>
          </a:xfrm>
        </p:grpSpPr>
        <p:sp>
          <p:nvSpPr>
            <p:cNvPr id="11" name="Rounded Rectangle 10">
              <a:extLst>
                <a:ext uri="{FF2B5EF4-FFF2-40B4-BE49-F238E27FC236}">
                  <a16:creationId xmlns:a16="http://schemas.microsoft.com/office/drawing/2014/main" id="{5A2DF17B-FF61-C045-B4D5-5F8C80CF97F7}"/>
                </a:ext>
              </a:extLst>
            </p:cNvPr>
            <p:cNvSpPr/>
            <p:nvPr/>
          </p:nvSpPr>
          <p:spPr>
            <a:xfrm>
              <a:off x="360947" y="1962588"/>
              <a:ext cx="5269833" cy="41488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 Same Side Corner Rectangle 11">
              <a:extLst>
                <a:ext uri="{FF2B5EF4-FFF2-40B4-BE49-F238E27FC236}">
                  <a16:creationId xmlns:a16="http://schemas.microsoft.com/office/drawing/2014/main" id="{7C91C1B8-EC24-E04E-BAEE-998B967D3D5F}"/>
                </a:ext>
              </a:extLst>
            </p:cNvPr>
            <p:cNvSpPr/>
            <p:nvPr/>
          </p:nvSpPr>
          <p:spPr>
            <a:xfrm>
              <a:off x="1810821" y="5618470"/>
              <a:ext cx="2559490" cy="598808"/>
            </a:xfrm>
            <a:prstGeom prst="round2Same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FFFFFF"/>
                  </a:solidFill>
                  <a:latin typeface="Times New Roman" panose="02020603050405020304" pitchFamily="18" charset="0"/>
                </a:rPr>
                <a:t>Vật chất</a:t>
              </a:r>
            </a:p>
          </p:txBody>
        </p:sp>
      </p:grpSp>
      <p:sp>
        <p:nvSpPr>
          <p:cNvPr id="13" name="Rounded Rectangle 12">
            <a:extLst>
              <a:ext uri="{FF2B5EF4-FFF2-40B4-BE49-F238E27FC236}">
                <a16:creationId xmlns:a16="http://schemas.microsoft.com/office/drawing/2014/main" id="{24D8E03E-8F2B-AD47-8945-0C681A155B12}"/>
              </a:ext>
            </a:extLst>
          </p:cNvPr>
          <p:cNvSpPr/>
          <p:nvPr/>
        </p:nvSpPr>
        <p:spPr>
          <a:xfrm>
            <a:off x="6415088" y="3032125"/>
            <a:ext cx="4992687" cy="2809875"/>
          </a:xfrm>
          <a:prstGeom prst="round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 Same Side Corner Rectangle 13">
            <a:extLst>
              <a:ext uri="{FF2B5EF4-FFF2-40B4-BE49-F238E27FC236}">
                <a16:creationId xmlns:a16="http://schemas.microsoft.com/office/drawing/2014/main" id="{8FFE1CAF-BDE6-6D43-95DE-C8573BC1C79F}"/>
              </a:ext>
            </a:extLst>
          </p:cNvPr>
          <p:cNvSpPr/>
          <p:nvPr/>
        </p:nvSpPr>
        <p:spPr>
          <a:xfrm>
            <a:off x="7883525" y="2827338"/>
            <a:ext cx="2520950" cy="425450"/>
          </a:xfrm>
          <a:prstGeom prst="round2Same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FFFFFF"/>
                </a:solidFill>
                <a:latin typeface="Times New Roman" panose="02020603050405020304" pitchFamily="18" charset="0"/>
              </a:rPr>
              <a:t>Ý thức</a:t>
            </a:r>
          </a:p>
        </p:txBody>
      </p:sp>
      <p:sp>
        <p:nvSpPr>
          <p:cNvPr id="15" name="Curved Up Arrow 14">
            <a:extLst>
              <a:ext uri="{FF2B5EF4-FFF2-40B4-BE49-F238E27FC236}">
                <a16:creationId xmlns:a16="http://schemas.microsoft.com/office/drawing/2014/main" id="{2578974E-89C0-A64C-8D0D-6DCB97FD78A9}"/>
              </a:ext>
            </a:extLst>
          </p:cNvPr>
          <p:cNvSpPr/>
          <p:nvPr/>
        </p:nvSpPr>
        <p:spPr>
          <a:xfrm>
            <a:off x="4370388" y="5842000"/>
            <a:ext cx="3757612" cy="674688"/>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 name="Curved Up Arrow 16">
            <a:extLst>
              <a:ext uri="{FF2B5EF4-FFF2-40B4-BE49-F238E27FC236}">
                <a16:creationId xmlns:a16="http://schemas.microsoft.com/office/drawing/2014/main" id="{FAC6BCDB-A5BA-6948-969B-7846BF0931E7}"/>
              </a:ext>
            </a:extLst>
          </p:cNvPr>
          <p:cNvSpPr/>
          <p:nvPr/>
        </p:nvSpPr>
        <p:spPr>
          <a:xfrm rot="10800000">
            <a:off x="4102100" y="2365375"/>
            <a:ext cx="3767138" cy="814388"/>
          </a:xfrm>
          <a:prstGeom prst="curved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1383" name="TextBox 17">
            <a:extLst>
              <a:ext uri="{FF2B5EF4-FFF2-40B4-BE49-F238E27FC236}">
                <a16:creationId xmlns:a16="http://schemas.microsoft.com/office/drawing/2014/main" id="{722AD4BB-D091-544A-A63F-9FE110100E96}"/>
              </a:ext>
            </a:extLst>
          </p:cNvPr>
          <p:cNvSpPr txBox="1">
            <a:spLocks noChangeArrowheads="1"/>
          </p:cNvSpPr>
          <p:nvPr/>
        </p:nvSpPr>
        <p:spPr bwMode="auto">
          <a:xfrm>
            <a:off x="5216525" y="5878513"/>
            <a:ext cx="285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800" b="1">
                <a:solidFill>
                  <a:srgbClr val="000000"/>
                </a:solidFill>
                <a:latin typeface="Times New Roman" panose="02020603050405020304" pitchFamily="18" charset="0"/>
              </a:rPr>
              <a:t>QUYẾT ĐỊNH</a:t>
            </a:r>
          </a:p>
        </p:txBody>
      </p:sp>
      <p:sp>
        <p:nvSpPr>
          <p:cNvPr id="101384" name="TextBox 18">
            <a:extLst>
              <a:ext uri="{FF2B5EF4-FFF2-40B4-BE49-F238E27FC236}">
                <a16:creationId xmlns:a16="http://schemas.microsoft.com/office/drawing/2014/main" id="{08337D50-8D94-E84A-88E4-6B2E7D6E8129}"/>
              </a:ext>
            </a:extLst>
          </p:cNvPr>
          <p:cNvSpPr txBox="1">
            <a:spLocks noChangeArrowheads="1"/>
          </p:cNvSpPr>
          <p:nvPr/>
        </p:nvSpPr>
        <p:spPr bwMode="auto">
          <a:xfrm>
            <a:off x="4773613" y="2382838"/>
            <a:ext cx="2270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000000"/>
                </a:solidFill>
                <a:latin typeface="Times New Roman" panose="02020603050405020304" pitchFamily="18" charset="0"/>
              </a:rPr>
              <a:t>TÁC ĐỘNG TRỞ LẠI</a:t>
            </a:r>
          </a:p>
        </p:txBody>
      </p:sp>
      <p:sp>
        <p:nvSpPr>
          <p:cNvPr id="101385" name="TextBox 19">
            <a:extLst>
              <a:ext uri="{FF2B5EF4-FFF2-40B4-BE49-F238E27FC236}">
                <a16:creationId xmlns:a16="http://schemas.microsoft.com/office/drawing/2014/main" id="{DA230BE5-ACEC-3446-93D7-EE8A04C2E2DB}"/>
              </a:ext>
            </a:extLst>
          </p:cNvPr>
          <p:cNvSpPr txBox="1">
            <a:spLocks noChangeArrowheads="1"/>
          </p:cNvSpPr>
          <p:nvPr/>
        </p:nvSpPr>
        <p:spPr bwMode="auto">
          <a:xfrm>
            <a:off x="952500" y="2362200"/>
            <a:ext cx="4451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800" b="1" i="1" u="sng">
                <a:solidFill>
                  <a:srgbClr val="FF0000"/>
                </a:solidFill>
                <a:latin typeface="Times New Roman" panose="02020603050405020304" pitchFamily="18" charset="0"/>
              </a:rPr>
              <a:t>VC quyết định ý thức</a:t>
            </a:r>
          </a:p>
        </p:txBody>
      </p:sp>
      <p:sp>
        <p:nvSpPr>
          <p:cNvPr id="101386" name="TextBox 20">
            <a:extLst>
              <a:ext uri="{FF2B5EF4-FFF2-40B4-BE49-F238E27FC236}">
                <a16:creationId xmlns:a16="http://schemas.microsoft.com/office/drawing/2014/main" id="{98A64AB5-D8F0-7D43-A36A-DD9C7FD09762}"/>
              </a:ext>
            </a:extLst>
          </p:cNvPr>
          <p:cNvSpPr txBox="1">
            <a:spLocks noChangeArrowheads="1"/>
          </p:cNvSpPr>
          <p:nvPr/>
        </p:nvSpPr>
        <p:spPr bwMode="auto">
          <a:xfrm>
            <a:off x="665163" y="3302000"/>
            <a:ext cx="5026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600" b="1">
                <a:solidFill>
                  <a:srgbClr val="000000"/>
                </a:solidFill>
                <a:latin typeface="Times New Roman" panose="02020603050405020304" pitchFamily="18" charset="0"/>
              </a:rPr>
              <a:t>VC quyết định nguồn gốc YT</a:t>
            </a:r>
          </a:p>
        </p:txBody>
      </p:sp>
      <p:sp>
        <p:nvSpPr>
          <p:cNvPr id="101387" name="TextBox 21">
            <a:extLst>
              <a:ext uri="{FF2B5EF4-FFF2-40B4-BE49-F238E27FC236}">
                <a16:creationId xmlns:a16="http://schemas.microsoft.com/office/drawing/2014/main" id="{30E01710-C1A7-9E4D-B905-BE9060501D9F}"/>
              </a:ext>
            </a:extLst>
          </p:cNvPr>
          <p:cNvSpPr txBox="1">
            <a:spLocks noChangeArrowheads="1"/>
          </p:cNvSpPr>
          <p:nvPr/>
        </p:nvSpPr>
        <p:spPr bwMode="auto">
          <a:xfrm>
            <a:off x="541338" y="3827463"/>
            <a:ext cx="52117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VC quyết định nội dung YT</a:t>
            </a:r>
          </a:p>
        </p:txBody>
      </p:sp>
      <p:sp>
        <p:nvSpPr>
          <p:cNvPr id="101388" name="TextBox 22">
            <a:extLst>
              <a:ext uri="{FF2B5EF4-FFF2-40B4-BE49-F238E27FC236}">
                <a16:creationId xmlns:a16="http://schemas.microsoft.com/office/drawing/2014/main" id="{4247051A-F597-6540-AF63-B92CF3F333E9}"/>
              </a:ext>
            </a:extLst>
          </p:cNvPr>
          <p:cNvSpPr txBox="1">
            <a:spLocks noChangeArrowheads="1"/>
          </p:cNvSpPr>
          <p:nvPr/>
        </p:nvSpPr>
        <p:spPr bwMode="auto">
          <a:xfrm>
            <a:off x="541338" y="4332288"/>
            <a:ext cx="52117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VC quyết định bản chất YT</a:t>
            </a:r>
          </a:p>
        </p:txBody>
      </p:sp>
      <p:sp>
        <p:nvSpPr>
          <p:cNvPr id="101389" name="TextBox 23">
            <a:extLst>
              <a:ext uri="{FF2B5EF4-FFF2-40B4-BE49-F238E27FC236}">
                <a16:creationId xmlns:a16="http://schemas.microsoft.com/office/drawing/2014/main" id="{FB77691D-04CB-0749-AE90-84445E824428}"/>
              </a:ext>
            </a:extLst>
          </p:cNvPr>
          <p:cNvSpPr txBox="1">
            <a:spLocks noChangeArrowheads="1"/>
          </p:cNvSpPr>
          <p:nvPr/>
        </p:nvSpPr>
        <p:spPr bwMode="auto">
          <a:xfrm>
            <a:off x="500063" y="4841875"/>
            <a:ext cx="52117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VC quyết định sự vận động và phát triển ý thức</a:t>
            </a:r>
          </a:p>
        </p:txBody>
      </p:sp>
      <p:sp>
        <p:nvSpPr>
          <p:cNvPr id="101390" name="TextBox 24">
            <a:extLst>
              <a:ext uri="{FF2B5EF4-FFF2-40B4-BE49-F238E27FC236}">
                <a16:creationId xmlns:a16="http://schemas.microsoft.com/office/drawing/2014/main" id="{9582D3B8-F8CE-F74F-99F1-6D86D662A830}"/>
              </a:ext>
            </a:extLst>
          </p:cNvPr>
          <p:cNvSpPr txBox="1">
            <a:spLocks noChangeArrowheads="1"/>
          </p:cNvSpPr>
          <p:nvPr/>
        </p:nvSpPr>
        <p:spPr bwMode="auto">
          <a:xfrm>
            <a:off x="7513638" y="1601788"/>
            <a:ext cx="44529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600" b="1" i="1" u="sng">
                <a:solidFill>
                  <a:srgbClr val="FF0000"/>
                </a:solidFill>
                <a:latin typeface="Times New Roman" panose="02020603050405020304" pitchFamily="18" charset="0"/>
              </a:rPr>
              <a:t>YT có tính độc lập tương đối và tác động trở lại VC</a:t>
            </a:r>
          </a:p>
        </p:txBody>
      </p:sp>
      <p:sp>
        <p:nvSpPr>
          <p:cNvPr id="101391" name="TextBox 25">
            <a:extLst>
              <a:ext uri="{FF2B5EF4-FFF2-40B4-BE49-F238E27FC236}">
                <a16:creationId xmlns:a16="http://schemas.microsoft.com/office/drawing/2014/main" id="{5F1C3725-127B-874F-84D3-90B59A588D00}"/>
              </a:ext>
            </a:extLst>
          </p:cNvPr>
          <p:cNvSpPr txBox="1">
            <a:spLocks noChangeArrowheads="1"/>
          </p:cNvSpPr>
          <p:nvPr/>
        </p:nvSpPr>
        <p:spPr bwMode="auto">
          <a:xfrm>
            <a:off x="6537325" y="3255963"/>
            <a:ext cx="50260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600" b="1">
                <a:solidFill>
                  <a:srgbClr val="000000"/>
                </a:solidFill>
                <a:latin typeface="Times New Roman" panose="02020603050405020304" pitchFamily="18" charset="0"/>
              </a:rPr>
              <a:t>Sự thay đổi của ý thức</a:t>
            </a:r>
          </a:p>
        </p:txBody>
      </p:sp>
      <p:sp>
        <p:nvSpPr>
          <p:cNvPr id="101392" name="TextBox 26">
            <a:extLst>
              <a:ext uri="{FF2B5EF4-FFF2-40B4-BE49-F238E27FC236}">
                <a16:creationId xmlns:a16="http://schemas.microsoft.com/office/drawing/2014/main" id="{273F3850-A415-3A44-B6FC-794204AD0121}"/>
              </a:ext>
            </a:extLst>
          </p:cNvPr>
          <p:cNvSpPr txBox="1">
            <a:spLocks noChangeArrowheads="1"/>
          </p:cNvSpPr>
          <p:nvPr/>
        </p:nvSpPr>
        <p:spPr bwMode="auto">
          <a:xfrm>
            <a:off x="6473825" y="3814763"/>
            <a:ext cx="5211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Sự tác động của YT</a:t>
            </a:r>
          </a:p>
        </p:txBody>
      </p:sp>
      <p:sp>
        <p:nvSpPr>
          <p:cNvPr id="101393" name="TextBox 27">
            <a:extLst>
              <a:ext uri="{FF2B5EF4-FFF2-40B4-BE49-F238E27FC236}">
                <a16:creationId xmlns:a16="http://schemas.microsoft.com/office/drawing/2014/main" id="{5EB6BD9C-8443-4745-9C11-D307EFBC9F56}"/>
              </a:ext>
            </a:extLst>
          </p:cNvPr>
          <p:cNvSpPr txBox="1">
            <a:spLocks noChangeArrowheads="1"/>
          </p:cNvSpPr>
          <p:nvPr/>
        </p:nvSpPr>
        <p:spPr bwMode="auto">
          <a:xfrm>
            <a:off x="6445250" y="4410075"/>
            <a:ext cx="4937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Vai trò của YT </a:t>
            </a:r>
          </a:p>
        </p:txBody>
      </p:sp>
      <p:sp>
        <p:nvSpPr>
          <p:cNvPr id="101394" name="TextBox 29">
            <a:extLst>
              <a:ext uri="{FF2B5EF4-FFF2-40B4-BE49-F238E27FC236}">
                <a16:creationId xmlns:a16="http://schemas.microsoft.com/office/drawing/2014/main" id="{2A5372E3-90B0-1448-BFBB-43AFFEC2686B}"/>
              </a:ext>
            </a:extLst>
          </p:cNvPr>
          <p:cNvSpPr txBox="1">
            <a:spLocks noChangeArrowheads="1"/>
          </p:cNvSpPr>
          <p:nvPr/>
        </p:nvSpPr>
        <p:spPr bwMode="auto">
          <a:xfrm>
            <a:off x="6538913" y="4911725"/>
            <a:ext cx="52117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800" b="1">
                <a:solidFill>
                  <a:srgbClr val="000000"/>
                </a:solidFill>
                <a:latin typeface="Times New Roman" panose="02020603050405020304" pitchFamily="18" charset="0"/>
              </a:rPr>
              <a:t>Phát huy vai trò năng động sáng tạo của YT   </a:t>
            </a:r>
          </a:p>
        </p:txBody>
      </p:sp>
      <p:sp>
        <p:nvSpPr>
          <p:cNvPr id="29" name="Rectangle 28">
            <a:extLst>
              <a:ext uri="{FF2B5EF4-FFF2-40B4-BE49-F238E27FC236}">
                <a16:creationId xmlns:a16="http://schemas.microsoft.com/office/drawing/2014/main" id="{A27D55C7-C6B2-FC43-B775-4E58E0A25C8F}"/>
              </a:ext>
            </a:extLst>
          </p:cNvPr>
          <p:cNvSpPr>
            <a:spLocks noChangeArrowheads="1"/>
          </p:cNvSpPr>
          <p:nvPr/>
        </p:nvSpPr>
        <p:spPr bwMode="auto">
          <a:xfrm>
            <a:off x="798512" y="1644651"/>
            <a:ext cx="9210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Mối</a:t>
            </a: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quan</a:t>
            </a: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hệ</a:t>
            </a: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biện</a:t>
            </a: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chứng</a:t>
            </a:r>
            <a:r>
              <a:rPr lang="en-US" sz="2800" b="1" i="1" kern="0" dirty="0">
                <a:solidFill>
                  <a:srgbClr val="FF0000"/>
                </a:solidFill>
                <a:latin typeface="Times New Roman" panose="02020603050405020304" pitchFamily="18" charset="0"/>
                <a:ea typeface="SimSun" panose="02010600030101010101" pitchFamily="2" charset="-122"/>
              </a:rPr>
              <a:t> </a:t>
            </a:r>
            <a:r>
              <a:rPr lang="en-US" sz="2800" b="1" i="1" kern="0" dirty="0" err="1">
                <a:solidFill>
                  <a:srgbClr val="FF0000"/>
                </a:solidFill>
                <a:latin typeface="Times New Roman" panose="02020603050405020304" pitchFamily="18" charset="0"/>
                <a:ea typeface="SimSun" panose="02010600030101010101" pitchFamily="2" charset="-122"/>
              </a:rPr>
              <a:t>giữa</a:t>
            </a:r>
            <a:r>
              <a:rPr lang="en-US" sz="2800" b="1" i="1" kern="0" dirty="0">
                <a:solidFill>
                  <a:srgbClr val="FF0000"/>
                </a:solidFill>
                <a:latin typeface="Times New Roman" panose="02020603050405020304" pitchFamily="18" charset="0"/>
                <a:ea typeface="SimSun" panose="02010600030101010101" pitchFamily="2" charset="-122"/>
              </a:rPr>
              <a:t> VC </a:t>
            </a:r>
            <a:r>
              <a:rPr lang="en-US" sz="2800" b="1" i="1" kern="0" dirty="0" err="1">
                <a:solidFill>
                  <a:srgbClr val="FF0000"/>
                </a:solidFill>
                <a:latin typeface="Times New Roman" panose="02020603050405020304" pitchFamily="18" charset="0"/>
                <a:ea typeface="SimSun" panose="02010600030101010101" pitchFamily="2" charset="-122"/>
              </a:rPr>
              <a:t>Và</a:t>
            </a:r>
            <a:r>
              <a:rPr lang="en-US" sz="2800" b="1" i="1" kern="0" dirty="0">
                <a:solidFill>
                  <a:srgbClr val="FF0000"/>
                </a:solidFill>
                <a:latin typeface="Times New Roman" panose="02020603050405020304" pitchFamily="18" charset="0"/>
                <a:ea typeface="SimSun" panose="02010600030101010101" pitchFamily="2" charset="-122"/>
              </a:rPr>
              <a:t> YT</a:t>
            </a:r>
          </a:p>
        </p:txBody>
      </p:sp>
      <p:sp>
        <p:nvSpPr>
          <p:cNvPr id="101396" name="Date Placeholder 2">
            <a:extLst>
              <a:ext uri="{FF2B5EF4-FFF2-40B4-BE49-F238E27FC236}">
                <a16:creationId xmlns:a16="http://schemas.microsoft.com/office/drawing/2014/main" id="{1C569C6E-C30C-9840-8CE8-8154ADD7C8D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DAD20AD-6170-6A4E-BBD2-083DB8858C9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1397" name="Footer Placeholder 3">
            <a:extLst>
              <a:ext uri="{FF2B5EF4-FFF2-40B4-BE49-F238E27FC236}">
                <a16:creationId xmlns:a16="http://schemas.microsoft.com/office/drawing/2014/main" id="{AE4FC74C-FDA1-D249-874F-EC8DE2118C9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1398" name="Slide Number Placeholder 5">
            <a:extLst>
              <a:ext uri="{FF2B5EF4-FFF2-40B4-BE49-F238E27FC236}">
                <a16:creationId xmlns:a16="http://schemas.microsoft.com/office/drawing/2014/main" id="{DDC53CBE-491D-764D-83C4-1BF0C55AB7F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30EC101-BA0A-3549-87E2-A215035A740A}" type="slidenum">
              <a:rPr lang="en-US" altLang="vi-VN" smtClean="0">
                <a:solidFill>
                  <a:srgbClr val="1F5281"/>
                </a:solidFill>
                <a:latin typeface="Arial" panose="020B0604020202020204" pitchFamily="34" charset="0"/>
              </a:rPr>
              <a:pPr algn="ctr"/>
              <a:t>62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44066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ymphony_No_3.wma">
            <a:hlinkClick r:id="" action="ppaction://media"/>
            <a:extLst>
              <a:ext uri="{FF2B5EF4-FFF2-40B4-BE49-F238E27FC236}">
                <a16:creationId xmlns:a16="http://schemas.microsoft.com/office/drawing/2014/main" id="{07EF46A6-2C2C-2E4D-81A4-4125A473F66B}"/>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1180763" y="6731000"/>
            <a:ext cx="333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0AA1F246-95A3-CD44-B252-582526222335}"/>
              </a:ext>
            </a:extLst>
          </p:cNvPr>
          <p:cNvGrpSpPr>
            <a:grpSpLocks/>
          </p:cNvGrpSpPr>
          <p:nvPr/>
        </p:nvGrpSpPr>
        <p:grpSpPr bwMode="auto">
          <a:xfrm>
            <a:off x="2822575" y="4829175"/>
            <a:ext cx="8658225" cy="1525588"/>
            <a:chOff x="2822156" y="4828455"/>
            <a:chExt cx="8658467" cy="1263316"/>
          </a:xfrm>
        </p:grpSpPr>
        <p:sp>
          <p:nvSpPr>
            <p:cNvPr id="102419" name="Line 19">
              <a:extLst>
                <a:ext uri="{FF2B5EF4-FFF2-40B4-BE49-F238E27FC236}">
                  <a16:creationId xmlns:a16="http://schemas.microsoft.com/office/drawing/2014/main" id="{A223BBCD-AA86-7E4B-9EC7-DC1396C75189}"/>
                </a:ext>
              </a:extLst>
            </p:cNvPr>
            <p:cNvSpPr>
              <a:spLocks noChangeShapeType="1"/>
            </p:cNvSpPr>
            <p:nvPr/>
          </p:nvSpPr>
          <p:spPr bwMode="auto">
            <a:xfrm>
              <a:off x="2822156" y="5467965"/>
              <a:ext cx="929819" cy="1810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02420" name="Oval 23">
              <a:extLst>
                <a:ext uri="{FF2B5EF4-FFF2-40B4-BE49-F238E27FC236}">
                  <a16:creationId xmlns:a16="http://schemas.microsoft.com/office/drawing/2014/main" id="{9B87F447-57DC-B945-A00B-EF2933BE3822}"/>
                </a:ext>
              </a:extLst>
            </p:cNvPr>
            <p:cNvSpPr>
              <a:spLocks noChangeArrowheads="1"/>
            </p:cNvSpPr>
            <p:nvPr/>
          </p:nvSpPr>
          <p:spPr bwMode="auto">
            <a:xfrm>
              <a:off x="3043944" y="510364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8" name="Rounded Rectangle 27">
              <a:extLst>
                <a:ext uri="{FF2B5EF4-FFF2-40B4-BE49-F238E27FC236}">
                  <a16:creationId xmlns:a16="http://schemas.microsoft.com/office/drawing/2014/main" id="{1BA3F7CF-1E68-D74F-AFE0-2CBBF4CC221E}"/>
                </a:ext>
              </a:extLst>
            </p:cNvPr>
            <p:cNvSpPr/>
            <p:nvPr/>
          </p:nvSpPr>
          <p:spPr>
            <a:xfrm>
              <a:off x="3676255" y="4828455"/>
              <a:ext cx="7804368"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a:solidFill>
                    <a:schemeClr val="tx2"/>
                  </a:solidFill>
                  <a:latin typeface="Times New Roman" panose="02020603050405020304" pitchFamily="18" charset="0"/>
                </a:rPr>
                <a:t>Phát huy tính năng động sáng tạo của YT, phát huy vai trò nhân tố con người chống tư tưởng, thái độ: thụ động, ỷ lại, trì trệ, bảo thụ.</a:t>
              </a:r>
            </a:p>
          </p:txBody>
        </p:sp>
      </p:grpSp>
      <p:grpSp>
        <p:nvGrpSpPr>
          <p:cNvPr id="5" name="Group 4">
            <a:extLst>
              <a:ext uri="{FF2B5EF4-FFF2-40B4-BE49-F238E27FC236}">
                <a16:creationId xmlns:a16="http://schemas.microsoft.com/office/drawing/2014/main" id="{BF2385F8-82F0-214D-ADFD-30A5A961E3C2}"/>
              </a:ext>
            </a:extLst>
          </p:cNvPr>
          <p:cNvGrpSpPr>
            <a:grpSpLocks/>
          </p:cNvGrpSpPr>
          <p:nvPr/>
        </p:nvGrpSpPr>
        <p:grpSpPr bwMode="auto">
          <a:xfrm>
            <a:off x="2822575" y="1354138"/>
            <a:ext cx="8615363" cy="1262062"/>
            <a:chOff x="2822156" y="1353547"/>
            <a:chExt cx="8615744" cy="1263316"/>
          </a:xfrm>
        </p:grpSpPr>
        <p:sp>
          <p:nvSpPr>
            <p:cNvPr id="102416" name="Line 10">
              <a:extLst>
                <a:ext uri="{FF2B5EF4-FFF2-40B4-BE49-F238E27FC236}">
                  <a16:creationId xmlns:a16="http://schemas.microsoft.com/office/drawing/2014/main" id="{E733A7F7-741A-5F40-8674-D1FC5DA48C04}"/>
                </a:ext>
              </a:extLst>
            </p:cNvPr>
            <p:cNvSpPr>
              <a:spLocks noChangeShapeType="1"/>
            </p:cNvSpPr>
            <p:nvPr/>
          </p:nvSpPr>
          <p:spPr bwMode="auto">
            <a:xfrm flipV="1">
              <a:off x="2822156" y="1985204"/>
              <a:ext cx="809499"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2" name="Rounded Rectangle 1">
              <a:extLst>
                <a:ext uri="{FF2B5EF4-FFF2-40B4-BE49-F238E27FC236}">
                  <a16:creationId xmlns:a16="http://schemas.microsoft.com/office/drawing/2014/main" id="{E96DA6F0-E44C-E649-8129-B79C26ADFDEF}"/>
                </a:ext>
              </a:extLst>
            </p:cNvPr>
            <p:cNvSpPr/>
            <p:nvPr/>
          </p:nvSpPr>
          <p:spPr>
            <a:xfrm>
              <a:off x="3633405" y="1353547"/>
              <a:ext cx="7804495"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a:solidFill>
                    <a:schemeClr val="tx2"/>
                  </a:solidFill>
                  <a:latin typeface="Times New Roman" panose="02020603050405020304" pitchFamily="18" charset="0"/>
                </a:rPr>
                <a:t>Trong hoạt động NT và thực tiễn cần luôn xuất phát từ thực tế khách quan, tôn trọng quy luật KQ, hành động tuân theo quy luật KQ.</a:t>
              </a:r>
            </a:p>
          </p:txBody>
        </p:sp>
        <p:sp>
          <p:nvSpPr>
            <p:cNvPr id="102418" name="Oval 23">
              <a:extLst>
                <a:ext uri="{FF2B5EF4-FFF2-40B4-BE49-F238E27FC236}">
                  <a16:creationId xmlns:a16="http://schemas.microsoft.com/office/drawing/2014/main" id="{59678D83-2BD4-C343-8837-29AD90C1D4F6}"/>
                </a:ext>
              </a:extLst>
            </p:cNvPr>
            <p:cNvSpPr>
              <a:spLocks noChangeArrowheads="1"/>
            </p:cNvSpPr>
            <p:nvPr/>
          </p:nvSpPr>
          <p:spPr bwMode="auto">
            <a:xfrm>
              <a:off x="2994970" y="157565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1</a:t>
              </a:r>
            </a:p>
          </p:txBody>
        </p:sp>
      </p:grpSp>
      <p:grpSp>
        <p:nvGrpSpPr>
          <p:cNvPr id="7" name="Group 6">
            <a:extLst>
              <a:ext uri="{FF2B5EF4-FFF2-40B4-BE49-F238E27FC236}">
                <a16:creationId xmlns:a16="http://schemas.microsoft.com/office/drawing/2014/main" id="{FAA8258B-6DED-5746-AB25-FEE6928FEBBE}"/>
              </a:ext>
            </a:extLst>
          </p:cNvPr>
          <p:cNvGrpSpPr>
            <a:grpSpLocks/>
          </p:cNvGrpSpPr>
          <p:nvPr/>
        </p:nvGrpSpPr>
        <p:grpSpPr bwMode="auto">
          <a:xfrm>
            <a:off x="2822575" y="3140075"/>
            <a:ext cx="8704263" cy="1263650"/>
            <a:chOff x="2822156" y="3140791"/>
            <a:chExt cx="8704698" cy="1263316"/>
          </a:xfrm>
        </p:grpSpPr>
        <p:sp>
          <p:nvSpPr>
            <p:cNvPr id="102413" name="Line 18">
              <a:extLst>
                <a:ext uri="{FF2B5EF4-FFF2-40B4-BE49-F238E27FC236}">
                  <a16:creationId xmlns:a16="http://schemas.microsoft.com/office/drawing/2014/main" id="{F41B443F-3141-0540-A2BE-9ABCDFEF6265}"/>
                </a:ext>
              </a:extLst>
            </p:cNvPr>
            <p:cNvSpPr>
              <a:spLocks noChangeShapeType="1"/>
            </p:cNvSpPr>
            <p:nvPr/>
          </p:nvSpPr>
          <p:spPr bwMode="auto">
            <a:xfrm>
              <a:off x="2822156" y="3703512"/>
              <a:ext cx="930537"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02414" name="Oval 23">
              <a:extLst>
                <a:ext uri="{FF2B5EF4-FFF2-40B4-BE49-F238E27FC236}">
                  <a16:creationId xmlns:a16="http://schemas.microsoft.com/office/drawing/2014/main" id="{636F5CF6-FD3F-8E47-9082-733AFFE3F10D}"/>
                </a:ext>
              </a:extLst>
            </p:cNvPr>
            <p:cNvSpPr>
              <a:spLocks noChangeArrowheads="1"/>
            </p:cNvSpPr>
            <p:nvPr/>
          </p:nvSpPr>
          <p:spPr bwMode="auto">
            <a:xfrm>
              <a:off x="2986486" y="3318030"/>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32" name="Rounded Rectangle 31">
              <a:extLst>
                <a:ext uri="{FF2B5EF4-FFF2-40B4-BE49-F238E27FC236}">
                  <a16:creationId xmlns:a16="http://schemas.microsoft.com/office/drawing/2014/main" id="{45C3903B-698E-3B44-86FA-9A0D8AE8D4A3}"/>
                </a:ext>
              </a:extLst>
            </p:cNvPr>
            <p:cNvSpPr/>
            <p:nvPr/>
          </p:nvSpPr>
          <p:spPr>
            <a:xfrm>
              <a:off x="3722314" y="3140791"/>
              <a:ext cx="7804540"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a:solidFill>
                    <a:schemeClr val="tx2"/>
                  </a:solidFill>
                  <a:latin typeface="Times New Roman" panose="02020603050405020304" pitchFamily="18" charset="0"/>
                </a:rPr>
                <a:t>Cần nhận thức và giải quyết đúng đắn các quan hệ lợi ích, kết hợp lợi ích cá nhân, lợi ích tập thể, lợi ích xã hội.</a:t>
              </a:r>
            </a:p>
          </p:txBody>
        </p:sp>
      </p:grpSp>
      <p:sp>
        <p:nvSpPr>
          <p:cNvPr id="33" name="Rounded Rectangle 32">
            <a:extLst>
              <a:ext uri="{FF2B5EF4-FFF2-40B4-BE49-F238E27FC236}">
                <a16:creationId xmlns:a16="http://schemas.microsoft.com/office/drawing/2014/main" id="{20FA47DE-5449-D648-B91D-3F6830E7F960}"/>
              </a:ext>
            </a:extLst>
          </p:cNvPr>
          <p:cNvSpPr/>
          <p:nvPr/>
        </p:nvSpPr>
        <p:spPr>
          <a:xfrm>
            <a:off x="593725" y="1479550"/>
            <a:ext cx="2228850" cy="457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i="1">
                <a:solidFill>
                  <a:schemeClr val="tx2"/>
                </a:solidFill>
                <a:latin typeface="Times New Roman" panose="02020603050405020304" pitchFamily="18" charset="0"/>
              </a:rPr>
              <a:t>Tôn trọng tính khách quan kết hợp phát huy tính năng động chủ quan</a:t>
            </a:r>
          </a:p>
        </p:txBody>
      </p:sp>
      <p:sp>
        <p:nvSpPr>
          <p:cNvPr id="3" name="Down Arrow 2">
            <a:extLst>
              <a:ext uri="{FF2B5EF4-FFF2-40B4-BE49-F238E27FC236}">
                <a16:creationId xmlns:a16="http://schemas.microsoft.com/office/drawing/2014/main" id="{C7EF07DB-0031-4847-A251-2D7C134A7706}"/>
              </a:ext>
            </a:extLst>
          </p:cNvPr>
          <p:cNvSpPr/>
          <p:nvPr/>
        </p:nvSpPr>
        <p:spPr>
          <a:xfrm>
            <a:off x="7073900" y="2716213"/>
            <a:ext cx="1047750" cy="40957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Up Arrow 3">
            <a:extLst>
              <a:ext uri="{FF2B5EF4-FFF2-40B4-BE49-F238E27FC236}">
                <a16:creationId xmlns:a16="http://schemas.microsoft.com/office/drawing/2014/main" id="{ACF1F469-4062-1F40-9505-BCF64C4BEAF2}"/>
              </a:ext>
            </a:extLst>
          </p:cNvPr>
          <p:cNvSpPr/>
          <p:nvPr/>
        </p:nvSpPr>
        <p:spPr>
          <a:xfrm>
            <a:off x="7073900" y="4445000"/>
            <a:ext cx="1179513" cy="38417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DBE10317-2A76-3149-870F-135E778C3D74}"/>
              </a:ext>
            </a:extLst>
          </p:cNvPr>
          <p:cNvSpPr>
            <a:spLocks noChangeArrowheads="1"/>
          </p:cNvSpPr>
          <p:nvPr/>
        </p:nvSpPr>
        <p:spPr bwMode="auto">
          <a:xfrm>
            <a:off x="2500313" y="238125"/>
            <a:ext cx="8126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3600" b="1" kern="0" dirty="0">
                <a:solidFill>
                  <a:schemeClr val="tx2"/>
                </a:solidFill>
                <a:latin typeface="Times New Roman" panose="02020603050405020304" pitchFamily="18" charset="0"/>
                <a:ea typeface="SimSun" panose="02010600030101010101" pitchFamily="2" charset="-122"/>
              </a:rPr>
              <a:t>c. Ý </a:t>
            </a:r>
            <a:r>
              <a:rPr lang="en-US" sz="3600" b="1" kern="0" dirty="0" err="1">
                <a:solidFill>
                  <a:schemeClr val="tx2"/>
                </a:solidFill>
                <a:latin typeface="Times New Roman" panose="02020603050405020304" pitchFamily="18" charset="0"/>
                <a:ea typeface="SimSun" panose="02010600030101010101" pitchFamily="2" charset="-122"/>
              </a:rPr>
              <a:t>nghĩa</a:t>
            </a:r>
            <a:r>
              <a:rPr lang="en-US" sz="3600" b="1" kern="0" dirty="0">
                <a:solidFill>
                  <a:schemeClr val="tx2"/>
                </a:solidFill>
                <a:latin typeface="Times New Roman" panose="02020603050405020304" pitchFamily="18" charset="0"/>
                <a:ea typeface="SimSun" panose="02010600030101010101" pitchFamily="2" charset="-122"/>
              </a:rPr>
              <a:t> </a:t>
            </a:r>
            <a:r>
              <a:rPr lang="en-US" sz="3600" b="1" kern="0" dirty="0" err="1">
                <a:solidFill>
                  <a:schemeClr val="tx2"/>
                </a:solidFill>
                <a:latin typeface="Times New Roman" panose="02020603050405020304" pitchFamily="18" charset="0"/>
                <a:ea typeface="SimSun" panose="02010600030101010101" pitchFamily="2" charset="-122"/>
              </a:rPr>
              <a:t>phương</a:t>
            </a:r>
            <a:r>
              <a:rPr lang="en-US" sz="3600" b="1" kern="0" dirty="0">
                <a:solidFill>
                  <a:schemeClr val="tx2"/>
                </a:solidFill>
                <a:latin typeface="Times New Roman" panose="02020603050405020304" pitchFamily="18" charset="0"/>
                <a:ea typeface="SimSun" panose="02010600030101010101" pitchFamily="2" charset="-122"/>
              </a:rPr>
              <a:t> </a:t>
            </a:r>
            <a:r>
              <a:rPr lang="en-US" sz="3600" b="1" kern="0" dirty="0" err="1">
                <a:solidFill>
                  <a:schemeClr val="tx2"/>
                </a:solidFill>
                <a:latin typeface="Times New Roman" panose="02020603050405020304" pitchFamily="18" charset="0"/>
                <a:ea typeface="SimSun" panose="02010600030101010101" pitchFamily="2" charset="-122"/>
              </a:rPr>
              <a:t>pháp</a:t>
            </a:r>
            <a:r>
              <a:rPr lang="en-US" sz="3600" b="1" kern="0" dirty="0">
                <a:solidFill>
                  <a:schemeClr val="tx2"/>
                </a:solidFill>
                <a:latin typeface="Times New Roman" panose="02020603050405020304" pitchFamily="18" charset="0"/>
                <a:ea typeface="SimSun" panose="02010600030101010101" pitchFamily="2" charset="-122"/>
              </a:rPr>
              <a:t> </a:t>
            </a:r>
            <a:r>
              <a:rPr lang="en-US" sz="3600" b="1" kern="0" dirty="0" err="1">
                <a:solidFill>
                  <a:schemeClr val="tx2"/>
                </a:solidFill>
                <a:latin typeface="Times New Roman" panose="02020603050405020304" pitchFamily="18" charset="0"/>
                <a:ea typeface="SimSun" panose="02010600030101010101" pitchFamily="2" charset="-122"/>
              </a:rPr>
              <a:t>luận</a:t>
            </a:r>
            <a:endParaRPr lang="en-US" sz="3600" b="1" kern="0" dirty="0">
              <a:solidFill>
                <a:schemeClr val="tx2"/>
              </a:solidFill>
              <a:latin typeface="Times New Roman" panose="02020603050405020304" pitchFamily="18" charset="0"/>
              <a:ea typeface="SimSun" panose="02010600030101010101" pitchFamily="2" charset="-122"/>
            </a:endParaRPr>
          </a:p>
        </p:txBody>
      </p:sp>
      <p:cxnSp>
        <p:nvCxnSpPr>
          <p:cNvPr id="20" name="Straight Connector 19">
            <a:extLst>
              <a:ext uri="{FF2B5EF4-FFF2-40B4-BE49-F238E27FC236}">
                <a16:creationId xmlns:a16="http://schemas.microsoft.com/office/drawing/2014/main" id="{DD002559-D5DA-034E-BAFE-4EB6EE17B8F7}"/>
              </a:ext>
            </a:extLst>
          </p:cNvPr>
          <p:cNvCxnSpPr/>
          <p:nvPr/>
        </p:nvCxnSpPr>
        <p:spPr>
          <a:xfrm>
            <a:off x="14668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2410" name="Date Placeholder 7">
            <a:extLst>
              <a:ext uri="{FF2B5EF4-FFF2-40B4-BE49-F238E27FC236}">
                <a16:creationId xmlns:a16="http://schemas.microsoft.com/office/drawing/2014/main" id="{4EF6B9AE-3CF7-324C-87DE-47489BE207E6}"/>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BCEF13C-E785-FD4C-878C-21B2827DC9F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2411" name="Footer Placeholder 8">
            <a:extLst>
              <a:ext uri="{FF2B5EF4-FFF2-40B4-BE49-F238E27FC236}">
                <a16:creationId xmlns:a16="http://schemas.microsoft.com/office/drawing/2014/main" id="{5FD6FF19-1F50-1E41-86C8-6A574FAFD41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2412" name="Slide Number Placeholder 9">
            <a:extLst>
              <a:ext uri="{FF2B5EF4-FFF2-40B4-BE49-F238E27FC236}">
                <a16:creationId xmlns:a16="http://schemas.microsoft.com/office/drawing/2014/main" id="{A4C5981A-7433-AE49-B02D-4BA51069F4E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80DB4CD-E743-294D-BE19-DFE9D82673A6}" type="slidenum">
              <a:rPr lang="en-US" altLang="vi-VN" smtClean="0">
                <a:solidFill>
                  <a:srgbClr val="1F5281"/>
                </a:solidFill>
                <a:latin typeface="Arial" panose="020B0604020202020204" pitchFamily="34" charset="0"/>
              </a:rPr>
              <a:pPr algn="ctr"/>
              <a:t>63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60299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par>
                          <p:cTn id="27" fill="hold" nodeType="afterGroup">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1"/>
                    </p:tgtEl>
                  </p:cond>
                </p:stCondLst>
                <p:endSync evt="end" delay="0">
                  <p:rtn val="all"/>
                </p:endSync>
                <p:childTnLst>
                  <p:par>
                    <p:cTn id="36" fill="hold" nodeType="clickPar">
                      <p:stCondLst>
                        <p:cond delay="0"/>
                      </p:stCondLst>
                      <p:childTnLst>
                        <p:par>
                          <p:cTn id="37" fill="hold" nodeType="withGroup">
                            <p:stCondLst>
                              <p:cond delay="0"/>
                            </p:stCondLst>
                            <p:childTnLst>
                              <p:par>
                                <p:cTn id="38" presetID="1" presetClass="mediacall" presetSubtype="0" fill="hold" nodeType="clickEffect">
                                  <p:stCondLst>
                                    <p:cond delay="0"/>
                                  </p:stCondLst>
                                  <p:childTnLst>
                                    <p:cmd type="call" cmd="playFrom(0.0)">
                                      <p:cBhvr>
                                        <p:cTn id="39" dur="1" fill="hold"/>
                                        <p:tgtEl>
                                          <p:spTgt spid="31"/>
                                        </p:tgtEl>
                                      </p:cBhvr>
                                    </p:cmd>
                                  </p:childTnLst>
                                </p:cTn>
                              </p:par>
                            </p:childTnLst>
                          </p:cTn>
                        </p:par>
                      </p:childTnLst>
                    </p:cTn>
                  </p:par>
                </p:childTnLst>
              </p:cTn>
              <p:nextCondLst>
                <p:cond evt="onClick" delay="0">
                  <p:tgtEl>
                    <p:spTgt spid="31"/>
                  </p:tgtEl>
                </p:cond>
              </p:nextCondLst>
            </p:seq>
            <p:audio>
              <p:cMediaNode vol="80000">
                <p:cTn id="40" fill="hold" display="0">
                  <p:stCondLst>
                    <p:cond delay="indefinite"/>
                  </p:stCondLst>
                  <p:endCondLst>
                    <p:cond evt="onStopAudio" delay="0">
                      <p:tgtEl>
                        <p:sldTgt/>
                      </p:tgtEl>
                    </p:cond>
                  </p:endCondLst>
                </p:cTn>
                <p:tgtEl>
                  <p:spTgt spid="31"/>
                </p:tgtEl>
              </p:cMediaNode>
            </p:audio>
          </p:childTnLst>
        </p:cTn>
      </p:par>
    </p:tnLst>
    <p:bldLst>
      <p:bldP spid="33" grpId="0" animBg="1" autoUpdateAnimBg="0"/>
      <p:bldP spid="3" grpId="0" animBg="1" autoUpdateAnimBg="0"/>
      <p:bldP spid="4" grpId="0" animBg="1" autoUpdateAnimBg="0"/>
      <p:bldP spid="3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a:extLst>
              <a:ext uri="{FF2B5EF4-FFF2-40B4-BE49-F238E27FC236}">
                <a16:creationId xmlns:a16="http://schemas.microsoft.com/office/drawing/2014/main" id="{F7AC1566-D07C-124C-B681-36EC09BB752A}"/>
              </a:ext>
            </a:extLst>
          </p:cNvPr>
          <p:cNvSpPr>
            <a:spLocks noGrp="1"/>
          </p:cNvSpPr>
          <p:nvPr>
            <p:ph type="title"/>
          </p:nvPr>
        </p:nvSpPr>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 PHÉP BIỆN CHỨNG DUY VẬT</a:t>
            </a:r>
          </a:p>
        </p:txBody>
      </p:sp>
      <p:sp>
        <p:nvSpPr>
          <p:cNvPr id="8" name="Freeform: Shape 9">
            <a:extLst>
              <a:ext uri="{FF2B5EF4-FFF2-40B4-BE49-F238E27FC236}">
                <a16:creationId xmlns:a16="http://schemas.microsoft.com/office/drawing/2014/main" id="{26321680-F9E1-6C46-9038-740529DFB85A}"/>
              </a:ext>
            </a:extLst>
          </p:cNvPr>
          <p:cNvSpPr/>
          <p:nvPr/>
        </p:nvSpPr>
        <p:spPr bwMode="auto">
          <a:xfrm>
            <a:off x="1336675" y="1989138"/>
            <a:ext cx="10245725"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1. </a:t>
            </a:r>
            <a:r>
              <a:rPr lang="en-US" sz="3200" b="1" dirty="0" err="1">
                <a:solidFill>
                  <a:srgbClr val="000000"/>
                </a:solidFill>
                <a:latin typeface="Times New Roman" pitchFamily="18" charset="0"/>
                <a:ea typeface="Tahoma" pitchFamily="34" charset="0"/>
                <a:cs typeface="Times New Roman" pitchFamily="18" charset="0"/>
              </a:rPr>
              <a:t>Hai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loại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hình</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biện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chứng</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và</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phép</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biện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chứng</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duy</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vật</a:t>
            </a:r>
            <a:endParaRPr lang="en-US" sz="3200" b="1" dirty="0">
              <a:solidFill>
                <a:srgbClr val="000000"/>
              </a:solidFill>
            </a:endParaRPr>
          </a:p>
        </p:txBody>
      </p:sp>
      <p:sp>
        <p:nvSpPr>
          <p:cNvPr id="9" name="Straight Connector 8">
            <a:extLst>
              <a:ext uri="{FF2B5EF4-FFF2-40B4-BE49-F238E27FC236}">
                <a16:creationId xmlns:a16="http://schemas.microsoft.com/office/drawing/2014/main" id="{9426D547-5F19-1E49-8724-5945448015BA}"/>
              </a:ext>
            </a:extLst>
          </p:cNvPr>
          <p:cNvSpPr/>
          <p:nvPr/>
        </p:nvSpPr>
        <p:spPr bwMode="auto">
          <a:xfrm>
            <a:off x="1530350" y="3203575"/>
            <a:ext cx="9578975" cy="1588"/>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11">
            <a:extLst>
              <a:ext uri="{FF2B5EF4-FFF2-40B4-BE49-F238E27FC236}">
                <a16:creationId xmlns:a16="http://schemas.microsoft.com/office/drawing/2014/main" id="{D95D372B-1687-5846-923A-4FBC5E6ED074}"/>
              </a:ext>
            </a:extLst>
          </p:cNvPr>
          <p:cNvSpPr/>
          <p:nvPr/>
        </p:nvSpPr>
        <p:spPr bwMode="auto">
          <a:xfrm>
            <a:off x="1336675" y="3562350"/>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2. </a:t>
            </a:r>
            <a:r>
              <a:rPr lang="en-US" sz="3200" b="1" dirty="0" err="1">
                <a:solidFill>
                  <a:srgbClr val="000000"/>
                </a:solidFill>
                <a:latin typeface="Times New Roman" pitchFamily="18" charset="0"/>
                <a:ea typeface="Tahoma" pitchFamily="34" charset="0"/>
                <a:cs typeface="Times New Roman" pitchFamily="18" charset="0"/>
              </a:rPr>
              <a:t>Nội</a:t>
            </a:r>
            <a:r>
              <a:rPr lang="en-US" sz="3200" b="1" dirty="0">
                <a:solidFill>
                  <a:srgbClr val="000000"/>
                </a:solidFill>
                <a:latin typeface="Times New Roman" pitchFamily="18" charset="0"/>
                <a:ea typeface="Tahoma" pitchFamily="34" charset="0"/>
                <a:cs typeface="Times New Roman" pitchFamily="18" charset="0"/>
              </a:rPr>
              <a:t> dung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phép</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biện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chứng</a:t>
            </a:r>
            <a:endParaRPr lang="en-US" sz="3200" b="1" dirty="0">
              <a:solidFill>
                <a:srgbClr val="000000"/>
              </a:solidFill>
            </a:endParaRPr>
          </a:p>
        </p:txBody>
      </p:sp>
      <p:sp>
        <p:nvSpPr>
          <p:cNvPr id="7" name="Straight Connector 6">
            <a:extLst>
              <a:ext uri="{FF2B5EF4-FFF2-40B4-BE49-F238E27FC236}">
                <a16:creationId xmlns:a16="http://schemas.microsoft.com/office/drawing/2014/main" id="{6829D1B8-25D6-4BAC-B7D9-4927BA9A017B}"/>
              </a:ext>
            </a:extLst>
          </p:cNvPr>
          <p:cNvSpPr/>
          <p:nvPr/>
        </p:nvSpPr>
        <p:spPr bwMode="auto">
          <a:xfrm>
            <a:off x="1530350" y="4875213"/>
            <a:ext cx="9578975"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12" name="Straight Connector 11">
            <a:extLst>
              <a:ext uri="{FF2B5EF4-FFF2-40B4-BE49-F238E27FC236}">
                <a16:creationId xmlns:a16="http://schemas.microsoft.com/office/drawing/2014/main" id="{89FA12F9-C87F-DE41-BE74-16935AC72CF6}"/>
              </a:ext>
            </a:extLst>
          </p:cNvPr>
          <p:cNvCxnSpPr/>
          <p:nvPr/>
        </p:nvCxnSpPr>
        <p:spPr>
          <a:xfrm>
            <a:off x="146685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3431" name="Date Placeholder 1">
            <a:extLst>
              <a:ext uri="{FF2B5EF4-FFF2-40B4-BE49-F238E27FC236}">
                <a16:creationId xmlns:a16="http://schemas.microsoft.com/office/drawing/2014/main" id="{EE8AF4F0-C644-BE48-B355-6ED7898EB2B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FB92C63-FB75-DF4C-8164-8F40F1517DC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3432" name="Footer Placeholder 2">
            <a:extLst>
              <a:ext uri="{FF2B5EF4-FFF2-40B4-BE49-F238E27FC236}">
                <a16:creationId xmlns:a16="http://schemas.microsoft.com/office/drawing/2014/main" id="{CBF4BB3E-3362-2C4C-B581-DD20E6EEF90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3433" name="Slide Number Placeholder 3">
            <a:extLst>
              <a:ext uri="{FF2B5EF4-FFF2-40B4-BE49-F238E27FC236}">
                <a16:creationId xmlns:a16="http://schemas.microsoft.com/office/drawing/2014/main" id="{B119E84D-FA3F-1C4A-AB5F-01A39F1CD1B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F59D83D-E8A3-814F-AEDC-0660E6E131B5}" type="slidenum">
              <a:rPr lang="en-US" altLang="vi-VN" smtClean="0">
                <a:solidFill>
                  <a:srgbClr val="1F5281"/>
                </a:solidFill>
                <a:latin typeface="Arial" panose="020B0604020202020204" pitchFamily="34" charset="0"/>
              </a:rPr>
              <a:pPr algn="ctr"/>
              <a:t>64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63063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59232A64-A5DC-5D44-9143-DAB8B6D9ACF5}"/>
              </a:ext>
            </a:extLst>
          </p:cNvPr>
          <p:cNvSpPr>
            <a:spLocks noGrp="1"/>
          </p:cNvSpPr>
          <p:nvPr>
            <p:ph type="title"/>
          </p:nvPr>
        </p:nvSpPr>
        <p:spPr>
          <a:xfrm>
            <a:off x="1981200" y="260350"/>
            <a:ext cx="8435975" cy="563563"/>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Hai loại hình biện chứng và phép BC duy vật</a:t>
            </a:r>
          </a:p>
        </p:txBody>
      </p:sp>
      <p:graphicFrame>
        <p:nvGraphicFramePr>
          <p:cNvPr id="2" name="Diagram 1">
            <a:extLst>
              <a:ext uri="{FF2B5EF4-FFF2-40B4-BE49-F238E27FC236}">
                <a16:creationId xmlns:a16="http://schemas.microsoft.com/office/drawing/2014/main" id="{4FB9F941-31D7-E146-9418-28A517CEF5AE}"/>
              </a:ext>
            </a:extLst>
          </p:cNvPr>
          <p:cNvGraphicFramePr/>
          <p:nvPr/>
        </p:nvGraphicFramePr>
        <p:xfrm>
          <a:off x="1290917" y="1556792"/>
          <a:ext cx="9587753"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1F49A0C0-53D3-4D4E-B06A-7474443DEBD3}"/>
              </a:ext>
            </a:extLst>
          </p:cNvPr>
          <p:cNvCxnSpPr/>
          <p:nvPr/>
        </p:nvCxnSpPr>
        <p:spPr>
          <a:xfrm>
            <a:off x="2095500" y="107950"/>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4452" name="Date Placeholder 2">
            <a:extLst>
              <a:ext uri="{FF2B5EF4-FFF2-40B4-BE49-F238E27FC236}">
                <a16:creationId xmlns:a16="http://schemas.microsoft.com/office/drawing/2014/main" id="{02ECF3B1-224F-2C4C-9731-FFF9E8461D7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0F1BBA9-64AD-6F49-A824-1ED9D8AF932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4453" name="Footer Placeholder 6">
            <a:extLst>
              <a:ext uri="{FF2B5EF4-FFF2-40B4-BE49-F238E27FC236}">
                <a16:creationId xmlns:a16="http://schemas.microsoft.com/office/drawing/2014/main" id="{1D010724-1490-F540-B713-61D62C565D7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4454" name="Slide Number Placeholder 7">
            <a:extLst>
              <a:ext uri="{FF2B5EF4-FFF2-40B4-BE49-F238E27FC236}">
                <a16:creationId xmlns:a16="http://schemas.microsoft.com/office/drawing/2014/main" id="{ADE8DE72-2ED6-734F-B5D2-C82C0B7E3B9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966C46D-A328-0047-9371-5E16C180710A}" type="slidenum">
              <a:rPr lang="en-US" altLang="vi-VN" smtClean="0">
                <a:solidFill>
                  <a:srgbClr val="1F5281"/>
                </a:solidFill>
                <a:latin typeface="Arial" panose="020B0604020202020204" pitchFamily="34" charset="0"/>
              </a:rPr>
              <a:pPr algn="ctr"/>
              <a:t>65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34518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26EDF224-AFAD-8544-8485-53411100331E}"/>
              </a:ext>
            </a:extLst>
          </p:cNvPr>
          <p:cNvSpPr>
            <a:spLocks noGrp="1"/>
          </p:cNvSpPr>
          <p:nvPr>
            <p:ph type="title"/>
          </p:nvPr>
        </p:nvSpPr>
        <p:spPr>
          <a:xfrm>
            <a:off x="1614488" y="152400"/>
            <a:ext cx="10125075" cy="900113"/>
          </a:xfrm>
        </p:spPr>
        <p:txBody>
          <a:bodyPr/>
          <a:lstStyle/>
          <a:p>
            <a:r>
              <a:rPr lang="en-US" altLang="vi-VN">
                <a:solidFill>
                  <a:srgbClr val="C00000"/>
                </a:solidFill>
                <a:latin typeface="Times New Roman" panose="02020603050405020304" pitchFamily="18" charset="0"/>
              </a:rPr>
              <a:t>1. Hai loại hình của PBC và PBCDV</a:t>
            </a:r>
          </a:p>
        </p:txBody>
      </p:sp>
      <p:graphicFrame>
        <p:nvGraphicFramePr>
          <p:cNvPr id="2" name="Diagram 1">
            <a:extLst>
              <a:ext uri="{FF2B5EF4-FFF2-40B4-BE49-F238E27FC236}">
                <a16:creationId xmlns:a16="http://schemas.microsoft.com/office/drawing/2014/main" id="{C93CD275-D37D-2A41-87CD-70969B8074A6}"/>
              </a:ext>
            </a:extLst>
          </p:cNvPr>
          <p:cNvGraphicFramePr/>
          <p:nvPr/>
        </p:nvGraphicFramePr>
        <p:xfrm>
          <a:off x="1645287" y="1636736"/>
          <a:ext cx="5311545" cy="2297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5475" name="Group 6">
            <a:extLst>
              <a:ext uri="{FF2B5EF4-FFF2-40B4-BE49-F238E27FC236}">
                <a16:creationId xmlns:a16="http://schemas.microsoft.com/office/drawing/2014/main" id="{E07BF49D-ABB1-E24B-89FC-F53FD9E4032D}"/>
              </a:ext>
            </a:extLst>
          </p:cNvPr>
          <p:cNvGrpSpPr>
            <a:grpSpLocks/>
          </p:cNvGrpSpPr>
          <p:nvPr/>
        </p:nvGrpSpPr>
        <p:grpSpPr bwMode="auto">
          <a:xfrm rot="10800000">
            <a:off x="6456363" y="3375025"/>
            <a:ext cx="831850" cy="2493963"/>
            <a:chOff x="0" y="-864669"/>
            <a:chExt cx="830910" cy="2494073"/>
          </a:xfrm>
        </p:grpSpPr>
        <p:sp>
          <p:nvSpPr>
            <p:cNvPr id="8" name="Right Arrow 7">
              <a:extLst>
                <a:ext uri="{FF2B5EF4-FFF2-40B4-BE49-F238E27FC236}">
                  <a16:creationId xmlns:a16="http://schemas.microsoft.com/office/drawing/2014/main" id="{C83CF909-8FD2-E641-A493-8D1D7951197E}"/>
                </a:ext>
              </a:extLst>
            </p:cNvPr>
            <p:cNvSpPr/>
            <p:nvPr/>
          </p:nvSpPr>
          <p:spPr>
            <a:xfrm rot="16200000">
              <a:off x="-718875" y="-136280"/>
              <a:ext cx="2287689" cy="830910"/>
            </a:xfrm>
            <a:prstGeom prst="rightArrow">
              <a:avLst>
                <a:gd name="adj1" fmla="val 49830"/>
                <a:gd name="adj2" fmla="val 60660"/>
              </a:avLst>
            </a:prstGeom>
            <a:solidFill>
              <a:srgbClr val="FFC000"/>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ight Arrow 5">
              <a:extLst>
                <a:ext uri="{FF2B5EF4-FFF2-40B4-BE49-F238E27FC236}">
                  <a16:creationId xmlns:a16="http://schemas.microsoft.com/office/drawing/2014/main" id="{4A7E69E5-5B21-924A-8FBA-2C658835C3EC}"/>
                </a:ext>
              </a:extLst>
            </p:cNvPr>
            <p:cNvSpPr/>
            <p:nvPr/>
          </p:nvSpPr>
          <p:spPr>
            <a:xfrm rot="16200000">
              <a:off x="-628357" y="304921"/>
              <a:ext cx="2062254" cy="586711"/>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lIns="106680" tIns="106680" rIns="106680" bIns="106680" spcCol="1270" anchor="ctr"/>
            <a:lstStyle/>
            <a:p>
              <a:pPr algn="r" defTabSz="1244600">
                <a:lnSpc>
                  <a:spcPct val="90000"/>
                </a:lnSpc>
                <a:spcAft>
                  <a:spcPct val="35000"/>
                </a:spcAft>
                <a:defRPr/>
              </a:pPr>
              <a:r>
                <a:rPr lang="en-US" sz="2800" b="1" dirty="0" err="1">
                  <a:solidFill>
                    <a:schemeClr val="tx2"/>
                  </a:solidFill>
                  <a:latin typeface="Times New Roman" panose="02020603050405020304" pitchFamily="18" charset="0"/>
                  <a:cs typeface="Times New Roman" panose="02020603050405020304" pitchFamily="18" charset="0"/>
                </a:rPr>
                <a:t>Siêu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hình</a:t>
              </a:r>
              <a:endParaRPr lang="en-US" sz="2800" b="1" dirty="0">
                <a:solidFill>
                  <a:schemeClr val="tx2"/>
                </a:solidFill>
                <a:latin typeface="Times New Roman" panose="02020603050405020304" pitchFamily="18" charset="0"/>
                <a:cs typeface="Times New Roman" panose="02020603050405020304" pitchFamily="18" charset="0"/>
              </a:endParaRPr>
            </a:p>
          </p:txBody>
        </p:sp>
      </p:grpSp>
      <p:sp>
        <p:nvSpPr>
          <p:cNvPr id="10" name="Round Diagonal Corner Rectangle 9">
            <a:extLst>
              <a:ext uri="{FF2B5EF4-FFF2-40B4-BE49-F238E27FC236}">
                <a16:creationId xmlns:a16="http://schemas.microsoft.com/office/drawing/2014/main" id="{7A733615-4F8D-2C47-8F36-32FBD705C54C}"/>
              </a:ext>
            </a:extLst>
          </p:cNvPr>
          <p:cNvSpPr/>
          <p:nvPr/>
        </p:nvSpPr>
        <p:spPr>
          <a:xfrm>
            <a:off x="7288213" y="3500438"/>
            <a:ext cx="4205287" cy="2376487"/>
          </a:xfrm>
          <a:prstGeom prst="round2DiagRect">
            <a:avLst>
              <a:gd name="adj1" fmla="val 0"/>
              <a:gd name="adj2" fmla="val 1667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defRPr/>
            </a:pPr>
            <a:endParaRPr lang="vi-VN" dirty="0"/>
          </a:p>
        </p:txBody>
      </p:sp>
      <p:sp>
        <p:nvSpPr>
          <p:cNvPr id="105477" name="Rectangle 10">
            <a:extLst>
              <a:ext uri="{FF2B5EF4-FFF2-40B4-BE49-F238E27FC236}">
                <a16:creationId xmlns:a16="http://schemas.microsoft.com/office/drawing/2014/main" id="{6335EA0E-0D06-AE48-A73D-EAA4DF5E8B7F}"/>
              </a:ext>
            </a:extLst>
          </p:cNvPr>
          <p:cNvSpPr>
            <a:spLocks noChangeArrowheads="1"/>
          </p:cNvSpPr>
          <p:nvPr/>
        </p:nvSpPr>
        <p:spPr bwMode="auto">
          <a:xfrm>
            <a:off x="7472363" y="3484563"/>
            <a:ext cx="391795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endParaRPr lang="en-US" altLang="vi-VN" sz="2600" i="1">
              <a:solidFill>
                <a:srgbClr val="000000"/>
              </a:solidFill>
              <a:latin typeface="Times New Roman" panose="02020603050405020304" pitchFamily="18" charset="0"/>
              <a:ea typeface="ＭＳ Ｐゴシック" panose="020B0600070205080204" pitchFamily="34" charset="-128"/>
            </a:endParaRPr>
          </a:p>
          <a:p>
            <a:pPr algn="just">
              <a:spcBef>
                <a:spcPct val="0"/>
              </a:spcBef>
              <a:buFontTx/>
              <a:buNone/>
            </a:pPr>
            <a:r>
              <a:rPr lang="en-US" altLang="vi-VN" sz="2600" b="1" i="1">
                <a:solidFill>
                  <a:srgbClr val="FF0000"/>
                </a:solidFill>
                <a:latin typeface="Times New Roman" panose="02020603050405020304" pitchFamily="18" charset="0"/>
                <a:ea typeface="ＭＳ Ｐゴシック" panose="020B0600070205080204" pitchFamily="34" charset="-128"/>
              </a:rPr>
              <a:t>Metaphysica:</a:t>
            </a:r>
            <a:r>
              <a:rPr lang="en-US" altLang="vi-VN" sz="2600" b="1" i="1">
                <a:solidFill>
                  <a:schemeClr val="bg1"/>
                </a:solidFill>
                <a:latin typeface="Times New Roman" panose="02020603050405020304" pitchFamily="18" charset="0"/>
                <a:ea typeface="ＭＳ Ｐゴシック" panose="020B0600070205080204" pitchFamily="34" charset="-128"/>
              </a:rPr>
              <a:t>Là dùng để chỉ triết học, với tính cách là khoa học siêu cảm tính, phi thực nghiệm - Arixtot</a:t>
            </a:r>
          </a:p>
        </p:txBody>
      </p:sp>
      <p:pic>
        <p:nvPicPr>
          <p:cNvPr id="13" name="Picture 12">
            <a:extLst>
              <a:ext uri="{FF2B5EF4-FFF2-40B4-BE49-F238E27FC236}">
                <a16:creationId xmlns:a16="http://schemas.microsoft.com/office/drawing/2014/main" id="{871E007C-05BC-FA4D-9097-0B9D0B50D2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20888"/>
            <a:ext cx="2303463"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16891ECF-A448-5E4B-89D2-A151F7369452}"/>
              </a:ext>
            </a:extLst>
          </p:cNvPr>
          <p:cNvPicPr>
            <a:picLocks noChangeAspect="1"/>
          </p:cNvPicPr>
          <p:nvPr/>
        </p:nvPicPr>
        <p:blipFill>
          <a:blip r:embed="rId8"/>
          <a:stretch>
            <a:fillRect/>
          </a:stretch>
        </p:blipFill>
        <p:spPr>
          <a:xfrm>
            <a:off x="7721600" y="1252315"/>
            <a:ext cx="2592288" cy="2232247"/>
          </a:xfrm>
          <a:prstGeom prst="rect">
            <a:avLst/>
          </a:prstGeom>
          <a:ln>
            <a:noFill/>
          </a:ln>
          <a:effectLst>
            <a:softEdge rad="112500"/>
          </a:effectLst>
        </p:spPr>
      </p:pic>
      <p:cxnSp>
        <p:nvCxnSpPr>
          <p:cNvPr id="15" name="Straight Connector 14">
            <a:extLst>
              <a:ext uri="{FF2B5EF4-FFF2-40B4-BE49-F238E27FC236}">
                <a16:creationId xmlns:a16="http://schemas.microsoft.com/office/drawing/2014/main" id="{247FB4F7-3EB5-4F41-92C1-D5E0E470923E}"/>
              </a:ext>
            </a:extLst>
          </p:cNvPr>
          <p:cNvCxnSpPr>
            <a:cxnSpLocks/>
          </p:cNvCxnSpPr>
          <p:nvPr/>
        </p:nvCxnSpPr>
        <p:spPr>
          <a:xfrm flipV="1">
            <a:off x="1603375" y="954088"/>
            <a:ext cx="9064625" cy="920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16" name="Straight Connector 15">
            <a:extLst>
              <a:ext uri="{FF2B5EF4-FFF2-40B4-BE49-F238E27FC236}">
                <a16:creationId xmlns:a16="http://schemas.microsoft.com/office/drawing/2014/main" id="{233D33DA-F8A0-AA4B-811B-C987B8A46289}"/>
              </a:ext>
            </a:extLst>
          </p:cNvPr>
          <p:cNvCxnSpPr/>
          <p:nvPr/>
        </p:nvCxnSpPr>
        <p:spPr>
          <a:xfrm>
            <a:off x="1609725" y="160338"/>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5482" name="Date Placeholder 2">
            <a:extLst>
              <a:ext uri="{FF2B5EF4-FFF2-40B4-BE49-F238E27FC236}">
                <a16:creationId xmlns:a16="http://schemas.microsoft.com/office/drawing/2014/main" id="{C3D18246-09DF-424A-BC04-FCBF99AB796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9442AA-AFA6-7E49-8E17-E9576FF46AB8}" type="datetime1">
              <a:rPr lang="vi-VN" altLang="vi-VN" sz="1400" smtClean="0">
                <a:solidFill>
                  <a:srgbClr val="898989"/>
                </a:solidFill>
                <a:latin typeface="Arial" panose="020B0604020202020204" pitchFamily="34" charset="0"/>
                <a:ea typeface="ＭＳ Ｐゴシック" panose="020B0600070205080204" pitchFamily="34" charset="-128"/>
                <a:cs typeface="Arial" panose="020B0604020202020204" pitchFamily="34" charset="0"/>
              </a:rPr>
              <a:pPr>
                <a:spcBef>
                  <a:spcPct val="0"/>
                </a:spcBef>
                <a:buFontTx/>
                <a:buNone/>
              </a:pPr>
              <a:t>11/07/2022</a:t>
            </a:fld>
            <a:endParaRPr lang="en-US" altLang="vi-VN" sz="1400">
              <a:solidFill>
                <a:srgbClr val="898989"/>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5483" name="Footer Placeholder 3">
            <a:extLst>
              <a:ext uri="{FF2B5EF4-FFF2-40B4-BE49-F238E27FC236}">
                <a16:creationId xmlns:a16="http://schemas.microsoft.com/office/drawing/2014/main" id="{05BA1897-981A-B548-AF94-556448A9FC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vi-VN" sz="1400">
                <a:solidFill>
                  <a:srgbClr val="898989"/>
                </a:solidFill>
                <a:latin typeface="Arial" panose="020B0604020202020204" pitchFamily="34" charset="0"/>
                <a:ea typeface="ＭＳ Ｐゴシック" panose="020B0600070205080204" pitchFamily="34" charset="-128"/>
                <a:cs typeface="Arial" panose="020B0604020202020204" pitchFamily="34" charset="0"/>
              </a:rPr>
              <a:t>Chương 2: Chủ nghĩa duy vật biện chứng</a:t>
            </a:r>
            <a:endParaRPr lang="en-US" altLang="vi-VN" sz="1400">
              <a:solidFill>
                <a:srgbClr val="898989"/>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5484" name="Slide Number Placeholder 5">
            <a:extLst>
              <a:ext uri="{FF2B5EF4-FFF2-40B4-BE49-F238E27FC236}">
                <a16:creationId xmlns:a16="http://schemas.microsoft.com/office/drawing/2014/main" id="{498597C0-0B9C-C243-BC41-217C8F1C48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E98DB-6E93-8949-8828-3A6D6DD0761E}" type="slidenum">
              <a:rPr lang="en-US" altLang="vi-VN" sz="1400" smtClean="0">
                <a:solidFill>
                  <a:srgbClr val="898989"/>
                </a:solidFill>
                <a:latin typeface="Arial" panose="020B0604020202020204" pitchFamily="34" charset="0"/>
                <a:ea typeface="ＭＳ Ｐゴシック" panose="020B0600070205080204" pitchFamily="34" charset="-128"/>
              </a:rPr>
              <a:pPr>
                <a:spcBef>
                  <a:spcPct val="0"/>
                </a:spcBef>
                <a:buFontTx/>
                <a:buNone/>
              </a:pPr>
              <a:t>66</a:t>
            </a:fld>
            <a:endParaRPr lang="en-US" altLang="vi-VN" sz="1400">
              <a:solidFill>
                <a:srgbClr val="898989"/>
              </a:solidFill>
              <a:latin typeface="Arial" panose="020B0604020202020204" pitchFamily="34" charset="0"/>
              <a:ea typeface="ＭＳ Ｐゴシック" panose="020B0600070205080204" pitchFamily="34" charset="-128"/>
            </a:endParaRPr>
          </a:p>
        </p:txBody>
      </p:sp>
      <p:sp>
        <p:nvSpPr>
          <p:cNvPr id="105485" name="Title 1">
            <a:extLst>
              <a:ext uri="{FF2B5EF4-FFF2-40B4-BE49-F238E27FC236}">
                <a16:creationId xmlns:a16="http://schemas.microsoft.com/office/drawing/2014/main" id="{FDED14D2-8B01-8C48-9275-4D31C226311D}"/>
              </a:ext>
            </a:extLst>
          </p:cNvPr>
          <p:cNvSpPr txBox="1">
            <a:spLocks noChangeArrowheads="1"/>
          </p:cNvSpPr>
          <p:nvPr/>
        </p:nvSpPr>
        <p:spPr bwMode="black">
          <a:xfrm>
            <a:off x="541338" y="1095375"/>
            <a:ext cx="5545137"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14350" indent="-514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alphaLcPeriod"/>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Biện chứng</a:t>
            </a:r>
          </a:p>
        </p:txBody>
      </p:sp>
      <p:sp>
        <p:nvSpPr>
          <p:cNvPr id="19" name="Title 1">
            <a:extLst>
              <a:ext uri="{FF2B5EF4-FFF2-40B4-BE49-F238E27FC236}">
                <a16:creationId xmlns:a16="http://schemas.microsoft.com/office/drawing/2014/main" id="{61C4C307-4C2B-BB41-B16A-D012CF1E2CE2}"/>
              </a:ext>
            </a:extLst>
          </p:cNvPr>
          <p:cNvSpPr txBox="1">
            <a:spLocks noChangeArrowheads="1"/>
          </p:cNvSpPr>
          <p:nvPr/>
        </p:nvSpPr>
        <p:spPr bwMode="black">
          <a:xfrm>
            <a:off x="192088" y="4090988"/>
            <a:ext cx="6297612" cy="2274887"/>
          </a:xfrm>
          <a:prstGeom prst="rect">
            <a:avLst/>
          </a:prstGeom>
          <a:ln/>
          <a:extLst/>
        </p:spPr>
        <p:style>
          <a:lnRef idx="2">
            <a:schemeClr val="dk1"/>
          </a:lnRef>
          <a:fillRef idx="1">
            <a:schemeClr val="lt1"/>
          </a:fillRef>
          <a:effectRef idx="0">
            <a:schemeClr val="dk1"/>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b="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Biện chứng (PP)</a:t>
            </a:r>
            <a:r>
              <a:rPr lang="en-US" altLang="vi-VN" sz="2800" i="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là quan điểm, phương pháp xem xét sự vật trong mối liên hệ, tương tác, chuyển hóa, vận động, phát triển theo quy luật của chúng. (Tư duy vừa thấy thế này vừa thấy thế kia; vừa là cái này, vừa là cái kia)</a:t>
            </a:r>
          </a:p>
        </p:txBody>
      </p:sp>
    </p:spTree>
    <p:extLst>
      <p:ext uri="{BB962C8B-B14F-4D97-AF65-F5344CB8AC3E}">
        <p14:creationId xmlns:p14="http://schemas.microsoft.com/office/powerpoint/2010/main" val="1303115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F4889985-BEF7-614C-90EE-7C378B16DE28}"/>
              </a:ext>
            </a:extLst>
          </p:cNvPr>
          <p:cNvSpPr/>
          <p:nvPr/>
        </p:nvSpPr>
        <p:spPr>
          <a:xfrm>
            <a:off x="266700" y="2894013"/>
            <a:ext cx="1454150" cy="1673225"/>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rgbClr val="89C01C">
              <a:hueOff val="0"/>
              <a:satOff val="0"/>
              <a:lumOff val="0"/>
              <a:alphaOff val="0"/>
              <a:shade val="80000"/>
              <a:satMod val="150000"/>
            </a:srgbClr>
          </a:solidFill>
          <a:ln>
            <a:noFill/>
          </a:ln>
          <a:effectLst/>
        </p:spPr>
        <p:txBody>
          <a:bodyPr lIns="62560" tIns="62560" rIns="62560" bIns="62560" spcCol="1270" anchor="ctr"/>
          <a:lstStyle/>
          <a:p>
            <a:pPr algn="ctr" defTabSz="1244600">
              <a:lnSpc>
                <a:spcPct val="90000"/>
              </a:lnSpc>
              <a:spcAft>
                <a:spcPct val="35000"/>
              </a:spcAft>
              <a:defRPr/>
            </a:pPr>
            <a:r>
              <a:rPr lang="en-US" sz="4400" b="1" i="1" kern="0" dirty="0" err="1">
                <a:solidFill>
                  <a:srgbClr val="FF0000"/>
                </a:solidFill>
                <a:latin typeface="Times New Roman" pitchFamily="18" charset="0"/>
                <a:ea typeface="Tahoma" pitchFamily="34" charset="0"/>
                <a:cs typeface="Times New Roman" pitchFamily="18" charset="0"/>
              </a:rPr>
              <a:t>Phân</a:t>
            </a:r>
            <a:r>
              <a:rPr lang="en-US" sz="4400" b="1" i="1" kern="0" dirty="0">
                <a:solidFill>
                  <a:srgbClr val="FF0000"/>
                </a:solidFill>
                <a:latin typeface="Times New Roman" pitchFamily="18" charset="0"/>
                <a:ea typeface="Tahoma" pitchFamily="34" charset="0"/>
                <a:cs typeface="Times New Roman" pitchFamily="18" charset="0"/>
              </a:rPr>
              <a:t> </a:t>
            </a:r>
            <a:r>
              <a:rPr lang="en-US" sz="4400" b="1" i="1" kern="0" dirty="0" err="1">
                <a:solidFill>
                  <a:srgbClr val="FF0000"/>
                </a:solidFill>
                <a:latin typeface="Times New Roman" pitchFamily="18" charset="0"/>
                <a:ea typeface="Tahoma" pitchFamily="34" charset="0"/>
                <a:cs typeface="Times New Roman" pitchFamily="18" charset="0"/>
              </a:rPr>
              <a:t>loại</a:t>
            </a:r>
            <a:endParaRPr lang="en-US" sz="4400" b="1" kern="0" dirty="0">
              <a:solidFill>
                <a:srgbClr val="FF0000"/>
              </a:solidFill>
              <a:latin typeface="Constantia"/>
            </a:endParaRPr>
          </a:p>
        </p:txBody>
      </p:sp>
      <p:grpSp>
        <p:nvGrpSpPr>
          <p:cNvPr id="106498" name="Group 33">
            <a:extLst>
              <a:ext uri="{FF2B5EF4-FFF2-40B4-BE49-F238E27FC236}">
                <a16:creationId xmlns:a16="http://schemas.microsoft.com/office/drawing/2014/main" id="{3FC9156F-3B3D-624A-A442-D1125FEA9108}"/>
              </a:ext>
            </a:extLst>
          </p:cNvPr>
          <p:cNvGrpSpPr>
            <a:grpSpLocks/>
          </p:cNvGrpSpPr>
          <p:nvPr/>
        </p:nvGrpSpPr>
        <p:grpSpPr bwMode="auto">
          <a:xfrm>
            <a:off x="1171575" y="1208088"/>
            <a:ext cx="10302875" cy="4953000"/>
            <a:chOff x="962526" y="1489074"/>
            <a:chExt cx="10302280" cy="4952836"/>
          </a:xfrm>
        </p:grpSpPr>
        <p:sp>
          <p:nvSpPr>
            <p:cNvPr id="6" name="Freeform: Shape 13">
              <a:extLst>
                <a:ext uri="{FF2B5EF4-FFF2-40B4-BE49-F238E27FC236}">
                  <a16:creationId xmlns:a16="http://schemas.microsoft.com/office/drawing/2014/main" id="{9A5EC09E-E3BA-074B-9D2E-023B69F2E278}"/>
                </a:ext>
              </a:extLst>
            </p:cNvPr>
            <p:cNvSpPr/>
            <p:nvPr/>
          </p:nvSpPr>
          <p:spPr>
            <a:xfrm>
              <a:off x="2056251" y="4197259"/>
              <a:ext cx="1157220"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Biện chứng chủ quan</a:t>
              </a:r>
            </a:p>
          </p:txBody>
        </p:sp>
        <p:sp>
          <p:nvSpPr>
            <p:cNvPr id="8" name="Freeform: Shape 10">
              <a:extLst>
                <a:ext uri="{FF2B5EF4-FFF2-40B4-BE49-F238E27FC236}">
                  <a16:creationId xmlns:a16="http://schemas.microsoft.com/office/drawing/2014/main" id="{CB308282-4745-8D4B-8CCD-948E319130D9}"/>
                </a:ext>
              </a:extLst>
            </p:cNvPr>
            <p:cNvSpPr/>
            <p:nvPr/>
          </p:nvSpPr>
          <p:spPr>
            <a:xfrm>
              <a:off x="3213471" y="1497011"/>
              <a:ext cx="3755808" cy="2243064"/>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800" i="1">
                  <a:solidFill>
                    <a:srgbClr val="000000"/>
                  </a:solidFill>
                  <a:latin typeface="Times New Roman" panose="02020603050405020304" pitchFamily="18" charset="0"/>
                </a:rPr>
                <a:t>Là khái niệm dùng để chỉ biện chứng của bản thân thế giới tồn tại khách quan, độc lập với ý thức con người</a:t>
              </a:r>
              <a:endParaRPr lang="en-US" altLang="vi-VN" sz="2800" i="1" baseline="-25000">
                <a:solidFill>
                  <a:srgbClr val="000000"/>
                </a:solidFill>
                <a:latin typeface="Times New Roman" panose="02020603050405020304" pitchFamily="18" charset="0"/>
              </a:endParaRPr>
            </a:p>
          </p:txBody>
        </p:sp>
        <p:sp>
          <p:nvSpPr>
            <p:cNvPr id="9" name="Freeform: Shape 13">
              <a:extLst>
                <a:ext uri="{FF2B5EF4-FFF2-40B4-BE49-F238E27FC236}">
                  <a16:creationId xmlns:a16="http://schemas.microsoft.com/office/drawing/2014/main" id="{7FA476AD-BEC1-A545-BC1B-ACCD04A3ED4E}"/>
                </a:ext>
              </a:extLst>
            </p:cNvPr>
            <p:cNvSpPr/>
            <p:nvPr/>
          </p:nvSpPr>
          <p:spPr>
            <a:xfrm>
              <a:off x="3262681" y="4197259"/>
              <a:ext cx="3682787"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62560" tIns="62560" rIns="62560" bIns="62560" spcCol="1270" anchor="ctr"/>
            <a:lstStyle/>
            <a:p>
              <a:pPr algn="just">
                <a:defRPr/>
              </a:pPr>
              <a:r>
                <a:rPr lang="en-US" sz="2800" i="1" dirty="0" err="1">
                  <a:solidFill>
                    <a:sysClr val="windowText" lastClr="000000"/>
                  </a:solidFill>
                  <a:latin typeface="Times New Roman" pitchFamily="18" charset="0"/>
                  <a:ea typeface="Tahoma" pitchFamily="34" charset="0"/>
                  <a:cs typeface="Times New Roman" pitchFamily="18" charset="0"/>
                </a:rPr>
                <a:t>Là</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khái</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niệm</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dùng</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để</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chỉ</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sự</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phản</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ánh</a:t>
              </a:r>
              <a:r>
                <a:rPr lang="en-US" sz="2800" i="1" dirty="0">
                  <a:solidFill>
                    <a:sysClr val="windowText" lastClr="000000"/>
                  </a:solidFill>
                  <a:latin typeface="Times New Roman" pitchFamily="18" charset="0"/>
                  <a:ea typeface="Tahoma" pitchFamily="34" charset="0"/>
                  <a:cs typeface="Times New Roman" pitchFamily="18" charset="0"/>
                </a:rPr>
                <a:t> BC </a:t>
              </a:r>
              <a:r>
                <a:rPr lang="en-US" sz="2800" i="1" dirty="0" err="1">
                  <a:solidFill>
                    <a:sysClr val="windowText" lastClr="000000"/>
                  </a:solidFill>
                  <a:latin typeface="Times New Roman" pitchFamily="18" charset="0"/>
                  <a:ea typeface="Tahoma" pitchFamily="34" charset="0"/>
                  <a:cs typeface="Times New Roman" pitchFamily="18" charset="0"/>
                </a:rPr>
                <a:t>khách</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quan</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vào</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trong</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bộ</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óc</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của</a:t>
              </a:r>
              <a:r>
                <a:rPr lang="en-US" sz="2800" i="1" dirty="0">
                  <a:solidFill>
                    <a:sysClr val="windowText" lastClr="000000"/>
                  </a:solidFill>
                  <a:latin typeface="Times New Roman" pitchFamily="18" charset="0"/>
                  <a:ea typeface="Tahoma" pitchFamily="34" charset="0"/>
                  <a:cs typeface="Times New Roman" pitchFamily="18" charset="0"/>
                </a:rPr>
                <a:t> con </a:t>
              </a:r>
              <a:r>
                <a:rPr lang="en-US" sz="2800" i="1" dirty="0" err="1">
                  <a:solidFill>
                    <a:sysClr val="windowText" lastClr="000000"/>
                  </a:solidFill>
                  <a:latin typeface="Times New Roman" pitchFamily="18" charset="0"/>
                  <a:ea typeface="Tahoma" pitchFamily="34" charset="0"/>
                  <a:cs typeface="Times New Roman" pitchFamily="18" charset="0"/>
                </a:rPr>
                <a:t>người</a:t>
              </a:r>
              <a:r>
                <a:rPr lang="en-US" sz="2800" i="1" dirty="0">
                  <a:solidFill>
                    <a:sysClr val="windowText" lastClr="000000"/>
                  </a:solidFill>
                  <a:latin typeface="Times New Roman" pitchFamily="18" charset="0"/>
                  <a:ea typeface="Tahoma" pitchFamily="34" charset="0"/>
                  <a:cs typeface="Times New Roman" pitchFamily="18" charset="0"/>
                </a:rPr>
                <a:t> – </a:t>
              </a:r>
              <a:r>
                <a:rPr lang="en-US" sz="2800" i="1" dirty="0" err="1">
                  <a:solidFill>
                    <a:sysClr val="windowText" lastClr="000000"/>
                  </a:solidFill>
                  <a:latin typeface="Times New Roman" pitchFamily="18" charset="0"/>
                  <a:ea typeface="Tahoma" pitchFamily="34" charset="0"/>
                  <a:cs typeface="Times New Roman" pitchFamily="18" charset="0"/>
                </a:rPr>
                <a:t>tư</a:t>
              </a:r>
              <a:r>
                <a:rPr lang="en-US" sz="2800" i="1" dirty="0">
                  <a:solidFill>
                    <a:sysClr val="windowText" lastClr="000000"/>
                  </a:solidFill>
                  <a:latin typeface="Times New Roman" pitchFamily="18" charset="0"/>
                  <a:ea typeface="Tahoma" pitchFamily="34" charset="0"/>
                  <a:cs typeface="Times New Roman" pitchFamily="18" charset="0"/>
                </a:rPr>
                <a:t> </a:t>
              </a:r>
              <a:r>
                <a:rPr lang="en-US" sz="2800" i="1" dirty="0" err="1">
                  <a:solidFill>
                    <a:sysClr val="windowText" lastClr="000000"/>
                  </a:solidFill>
                  <a:latin typeface="Times New Roman" pitchFamily="18" charset="0"/>
                  <a:ea typeface="Tahoma" pitchFamily="34" charset="0"/>
                  <a:cs typeface="Times New Roman" pitchFamily="18" charset="0"/>
                </a:rPr>
                <a:t>duy</a:t>
              </a:r>
              <a:r>
                <a:rPr lang="en-US" sz="2800" i="1" dirty="0">
                  <a:solidFill>
                    <a:sysClr val="windowText" lastClr="000000"/>
                  </a:solidFill>
                  <a:latin typeface="Times New Roman" pitchFamily="18" charset="0"/>
                  <a:ea typeface="Tahoma" pitchFamily="34" charset="0"/>
                  <a:cs typeface="Times New Roman" pitchFamily="18" charset="0"/>
                </a:rPr>
                <a:t> BC</a:t>
              </a:r>
            </a:p>
          </p:txBody>
        </p:sp>
        <p:sp>
          <p:nvSpPr>
            <p:cNvPr id="10" name="Freeform: Shape 13">
              <a:extLst>
                <a:ext uri="{FF2B5EF4-FFF2-40B4-BE49-F238E27FC236}">
                  <a16:creationId xmlns:a16="http://schemas.microsoft.com/office/drawing/2014/main" id="{D0D7AA54-F4CD-1448-9818-69D19DE40C88}"/>
                </a:ext>
              </a:extLst>
            </p:cNvPr>
            <p:cNvSpPr/>
            <p:nvPr/>
          </p:nvSpPr>
          <p:spPr>
            <a:xfrm>
              <a:off x="2029264" y="1489074"/>
              <a:ext cx="1157221"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Biện chứng khách quan</a:t>
              </a:r>
            </a:p>
          </p:txBody>
        </p:sp>
        <p:sp>
          <p:nvSpPr>
            <p:cNvPr id="12" name="Freeform: Shape 13">
              <a:extLst>
                <a:ext uri="{FF2B5EF4-FFF2-40B4-BE49-F238E27FC236}">
                  <a16:creationId xmlns:a16="http://schemas.microsoft.com/office/drawing/2014/main" id="{9A2E1C57-B8DD-924C-A762-B6A69084C68A}"/>
                </a:ext>
              </a:extLst>
            </p:cNvPr>
            <p:cNvSpPr/>
            <p:nvPr/>
          </p:nvSpPr>
          <p:spPr>
            <a:xfrm>
              <a:off x="7508998" y="2860629"/>
              <a:ext cx="3755808" cy="2201789"/>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62560" tIns="62560" rIns="62560" bIns="62560" spcCol="1270" anchor="ctr"/>
            <a:lstStyle/>
            <a:p>
              <a:pPr algn="ctr">
                <a:defRPr/>
              </a:pPr>
              <a:r>
                <a:rPr lang="en-US" sz="2800" b="1" i="1" u="sng" dirty="0" err="1">
                  <a:solidFill>
                    <a:srgbClr val="FF0000"/>
                  </a:solidFill>
                  <a:latin typeface="Times New Roman" pitchFamily="18" charset="0"/>
                  <a:ea typeface="Tahoma" pitchFamily="34" charset="0"/>
                  <a:cs typeface="Times New Roman" pitchFamily="18" charset="0"/>
                </a:rPr>
                <a:t>Cơ</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sở</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phương</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háp</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luận</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của</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hoạt</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động</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cải</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tạo</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tự</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nhiên</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và</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xã</a:t>
              </a:r>
              <a:r>
                <a:rPr lang="en-US" sz="2800" b="1" i="1" u="sng" dirty="0">
                  <a:solidFill>
                    <a:srgbClr val="FF0000"/>
                  </a:solidFill>
                  <a:latin typeface="Times New Roman" pitchFamily="18" charset="0"/>
                  <a:ea typeface="Tahoma" pitchFamily="34" charset="0"/>
                  <a:cs typeface="Times New Roman" pitchFamily="18" charset="0"/>
                </a:rPr>
                <a:t> </a:t>
              </a:r>
              <a:r>
                <a:rPr lang="en-US" sz="2800" b="1" i="1" u="sng" dirty="0" err="1">
                  <a:solidFill>
                    <a:srgbClr val="FF0000"/>
                  </a:solidFill>
                  <a:latin typeface="Times New Roman" pitchFamily="18" charset="0"/>
                  <a:ea typeface="Tahoma" pitchFamily="34" charset="0"/>
                  <a:cs typeface="Times New Roman" pitchFamily="18" charset="0"/>
                </a:rPr>
                <a:t>hội</a:t>
              </a:r>
              <a:endParaRPr lang="en-US" sz="2800" b="1" i="1" u="sng" dirty="0">
                <a:solidFill>
                  <a:srgbClr val="FF0000"/>
                </a:solidFill>
                <a:latin typeface="Times New Roman" pitchFamily="18" charset="0"/>
                <a:ea typeface="Tahoma" pitchFamily="34" charset="0"/>
                <a:cs typeface="Times New Roman" pitchFamily="18" charset="0"/>
              </a:endParaRPr>
            </a:p>
          </p:txBody>
        </p:sp>
        <p:cxnSp>
          <p:nvCxnSpPr>
            <p:cNvPr id="23" name="Straight Connector 22">
              <a:extLst>
                <a:ext uri="{FF2B5EF4-FFF2-40B4-BE49-F238E27FC236}">
                  <a16:creationId xmlns:a16="http://schemas.microsoft.com/office/drawing/2014/main" id="{3D8100CA-AC89-BC4C-95DD-098067AA4DD0}"/>
                </a:ext>
              </a:extLst>
            </p:cNvPr>
            <p:cNvCxnSpPr/>
            <p:nvPr/>
          </p:nvCxnSpPr>
          <p:spPr>
            <a:xfrm flipH="1">
              <a:off x="962526" y="2393919"/>
              <a:ext cx="12699" cy="78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35BD57-01D7-BA40-8E5E-61E56F75E8F6}"/>
                </a:ext>
              </a:extLst>
            </p:cNvPr>
            <p:cNvCxnSpPr/>
            <p:nvPr/>
          </p:nvCxnSpPr>
          <p:spPr>
            <a:xfrm>
              <a:off x="962526" y="4848113"/>
              <a:ext cx="0" cy="890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18430-2AE8-7A4D-9C94-5C66DA1A5A59}"/>
                </a:ext>
              </a:extLst>
            </p:cNvPr>
            <p:cNvCxnSpPr/>
            <p:nvPr/>
          </p:nvCxnSpPr>
          <p:spPr>
            <a:xfrm>
              <a:off x="975225" y="2357407"/>
              <a:ext cx="1054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AC7BD6-069D-204E-A65D-96F22BD72D84}"/>
                </a:ext>
              </a:extLst>
            </p:cNvPr>
            <p:cNvCxnSpPr/>
            <p:nvPr/>
          </p:nvCxnSpPr>
          <p:spPr>
            <a:xfrm>
              <a:off x="962526" y="5738670"/>
              <a:ext cx="1093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ight Brace 30">
              <a:extLst>
                <a:ext uri="{FF2B5EF4-FFF2-40B4-BE49-F238E27FC236}">
                  <a16:creationId xmlns:a16="http://schemas.microsoft.com/office/drawing/2014/main" id="{731B6323-2012-F147-9D1B-41A727679353}"/>
                </a:ext>
              </a:extLst>
            </p:cNvPr>
            <p:cNvSpPr/>
            <p:nvPr/>
          </p:nvSpPr>
          <p:spPr>
            <a:xfrm>
              <a:off x="6969279" y="2538376"/>
              <a:ext cx="539719" cy="287645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F5281"/>
                </a:solidFill>
              </a:endParaRPr>
            </a:p>
          </p:txBody>
        </p:sp>
      </p:grpSp>
      <p:sp>
        <p:nvSpPr>
          <p:cNvPr id="106499" name="Title 1">
            <a:extLst>
              <a:ext uri="{FF2B5EF4-FFF2-40B4-BE49-F238E27FC236}">
                <a16:creationId xmlns:a16="http://schemas.microsoft.com/office/drawing/2014/main" id="{573EB19E-BFC8-C348-A097-2713618F13E3}"/>
              </a:ext>
            </a:extLst>
          </p:cNvPr>
          <p:cNvSpPr txBox="1">
            <a:spLocks noChangeArrowheads="1"/>
          </p:cNvSpPr>
          <p:nvPr/>
        </p:nvSpPr>
        <p:spPr bwMode="black">
          <a:xfrm>
            <a:off x="2092325" y="242888"/>
            <a:ext cx="843597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Biện chứng khách quan và biện chứng chủ quan</a:t>
            </a:r>
          </a:p>
        </p:txBody>
      </p:sp>
      <p:cxnSp>
        <p:nvCxnSpPr>
          <p:cNvPr id="18" name="Straight Connector 17">
            <a:extLst>
              <a:ext uri="{FF2B5EF4-FFF2-40B4-BE49-F238E27FC236}">
                <a16:creationId xmlns:a16="http://schemas.microsoft.com/office/drawing/2014/main" id="{B0D29A35-09F2-4541-86BF-72543CE73743}"/>
              </a:ext>
            </a:extLst>
          </p:cNvPr>
          <p:cNvCxnSpPr/>
          <p:nvPr/>
        </p:nvCxnSpPr>
        <p:spPr>
          <a:xfrm>
            <a:off x="2085975" y="157163"/>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6501" name="Date Placeholder 1">
            <a:extLst>
              <a:ext uri="{FF2B5EF4-FFF2-40B4-BE49-F238E27FC236}">
                <a16:creationId xmlns:a16="http://schemas.microsoft.com/office/drawing/2014/main" id="{157C24D7-F346-804D-82EB-28C0C72549D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B4A5AE4-DC73-E141-8A39-2853C60FCB1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6502" name="Footer Placeholder 2">
            <a:extLst>
              <a:ext uri="{FF2B5EF4-FFF2-40B4-BE49-F238E27FC236}">
                <a16:creationId xmlns:a16="http://schemas.microsoft.com/office/drawing/2014/main" id="{B129F122-11FF-A144-AF15-4ACD6977B47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6503" name="Slide Number Placeholder 3">
            <a:extLst>
              <a:ext uri="{FF2B5EF4-FFF2-40B4-BE49-F238E27FC236}">
                <a16:creationId xmlns:a16="http://schemas.microsoft.com/office/drawing/2014/main" id="{3DA19EBC-EE0A-0D4E-B39D-B643B4A9D83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9C77B62-6D28-7149-8723-0722E1350722}" type="slidenum">
              <a:rPr lang="en-US" altLang="vi-VN" smtClean="0">
                <a:solidFill>
                  <a:srgbClr val="1F5281"/>
                </a:solidFill>
                <a:latin typeface="Arial" panose="020B0604020202020204" pitchFamily="34" charset="0"/>
              </a:rPr>
              <a:pPr algn="ctr"/>
              <a:t>67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888821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F9AB0D6C-72AF-D640-8C74-7996E33237E6}"/>
              </a:ext>
            </a:extLst>
          </p:cNvPr>
          <p:cNvSpPr>
            <a:spLocks noGrp="1"/>
          </p:cNvSpPr>
          <p:nvPr>
            <p:ph type="title"/>
          </p:nvPr>
        </p:nvSpPr>
        <p:spPr>
          <a:xfrm>
            <a:off x="1981200" y="260350"/>
            <a:ext cx="8435975" cy="563563"/>
          </a:xfrm>
        </p:spPr>
        <p:txBody>
          <a:bodyPr/>
          <a:lstStyle/>
          <a:p>
            <a:r>
              <a:rPr lang="en-US" altLang="en-US">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1. Hai loại hình biện chứng và phép BC duy vật</a:t>
            </a:r>
          </a:p>
        </p:txBody>
      </p:sp>
      <p:sp>
        <p:nvSpPr>
          <p:cNvPr id="107522" name="Title 1">
            <a:extLst>
              <a:ext uri="{FF2B5EF4-FFF2-40B4-BE49-F238E27FC236}">
                <a16:creationId xmlns:a16="http://schemas.microsoft.com/office/drawing/2014/main" id="{51A2AD72-5C80-4143-B990-9726ABFD88AA}"/>
              </a:ext>
            </a:extLst>
          </p:cNvPr>
          <p:cNvSpPr txBox="1">
            <a:spLocks noChangeArrowheads="1"/>
          </p:cNvSpPr>
          <p:nvPr/>
        </p:nvSpPr>
        <p:spPr bwMode="black">
          <a:xfrm>
            <a:off x="1530350" y="1166813"/>
            <a:ext cx="650557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Khái niệm phép biện chứng duy vật</a:t>
            </a:r>
          </a:p>
        </p:txBody>
      </p:sp>
      <p:sp>
        <p:nvSpPr>
          <p:cNvPr id="7" name="Rectangle 3">
            <a:extLst>
              <a:ext uri="{FF2B5EF4-FFF2-40B4-BE49-F238E27FC236}">
                <a16:creationId xmlns:a16="http://schemas.microsoft.com/office/drawing/2014/main" id="{BE7FC825-3FB7-884F-895D-46B1FB636E50}"/>
              </a:ext>
            </a:extLst>
          </p:cNvPr>
          <p:cNvSpPr txBox="1">
            <a:spLocks noChangeArrowheads="1"/>
          </p:cNvSpPr>
          <p:nvPr/>
        </p:nvSpPr>
        <p:spPr bwMode="auto">
          <a:xfrm>
            <a:off x="3465513" y="2065338"/>
            <a:ext cx="4119562" cy="554037"/>
          </a:xfrm>
          <a:prstGeom prst="rect">
            <a:avLst/>
          </a:prstGeom>
          <a:noFill/>
          <a:ln w="9525">
            <a:noFill/>
            <a:miter lim="800000"/>
            <a:headEnd/>
            <a:tailEnd/>
          </a:ln>
          <a:effec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0000FF"/>
              </a:buClr>
              <a:buSzPct val="70000"/>
              <a:buFont typeface="Wingdings" pitchFamily="2" charset="2"/>
              <a:buChar char="n"/>
            </a:pPr>
            <a:r>
              <a:rPr lang="en-US" altLang="vi-VN" b="1" i="1">
                <a:solidFill>
                  <a:srgbClr val="000000"/>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Khái niệm</a:t>
            </a:r>
          </a:p>
        </p:txBody>
      </p:sp>
      <p:pic>
        <p:nvPicPr>
          <p:cNvPr id="8" name="Picture 3" descr="恩格斯">
            <a:extLst>
              <a:ext uri="{FF2B5EF4-FFF2-40B4-BE49-F238E27FC236}">
                <a16:creationId xmlns:a16="http://schemas.microsoft.com/office/drawing/2014/main" id="{F8FF8140-ADD3-B440-8E82-F4E42044F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38" y="2023644"/>
            <a:ext cx="2895600" cy="36690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7525" name="Rectangle 8">
            <a:extLst>
              <a:ext uri="{FF2B5EF4-FFF2-40B4-BE49-F238E27FC236}">
                <a16:creationId xmlns:a16="http://schemas.microsoft.com/office/drawing/2014/main" id="{155227E0-03AD-7F4C-857D-97B0F4A56894}"/>
              </a:ext>
            </a:extLst>
          </p:cNvPr>
          <p:cNvSpPr>
            <a:spLocks noChangeArrowheads="1"/>
          </p:cNvSpPr>
          <p:nvPr/>
        </p:nvSpPr>
        <p:spPr bwMode="auto">
          <a:xfrm>
            <a:off x="649288" y="5791200"/>
            <a:ext cx="2514600" cy="609600"/>
          </a:xfrm>
          <a:prstGeom prst="rect">
            <a:avLst/>
          </a:prstGeom>
          <a:solidFill>
            <a:srgbClr val="0000CC"/>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PH. ĂNGGHEN</a:t>
            </a:r>
          </a:p>
        </p:txBody>
      </p:sp>
      <p:sp>
        <p:nvSpPr>
          <p:cNvPr id="107526" name="Rectangle 7">
            <a:extLst>
              <a:ext uri="{FF2B5EF4-FFF2-40B4-BE49-F238E27FC236}">
                <a16:creationId xmlns:a16="http://schemas.microsoft.com/office/drawing/2014/main" id="{4B74A005-F80E-254A-8484-8AE0A79C6147}"/>
              </a:ext>
            </a:extLst>
          </p:cNvPr>
          <p:cNvSpPr txBox="1">
            <a:spLocks noChangeArrowheads="1"/>
          </p:cNvSpPr>
          <p:nvPr/>
        </p:nvSpPr>
        <p:spPr bwMode="auto">
          <a:xfrm>
            <a:off x="3163888" y="3040063"/>
            <a:ext cx="85502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90000"/>
              </a:lnSpc>
              <a:buFontTx/>
              <a:buNone/>
            </a:pPr>
            <a:r>
              <a:rPr lang="en-US" altLang="vi-VN" sz="28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 tác phẩm </a:t>
            </a:r>
            <a:r>
              <a:rPr lang="en-US" altLang="vi-VN" sz="28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Chống Đuyrinh,</a:t>
            </a:r>
            <a:r>
              <a:rPr lang="en-US" altLang="vi-VN" sz="28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theo Ăngghen:</a:t>
            </a:r>
          </a:p>
          <a:p>
            <a:pPr algn="just" eaLnBrk="1" hangingPunct="1">
              <a:lnSpc>
                <a:spcPct val="90000"/>
              </a:lnSpc>
              <a:buFontTx/>
              <a:buNone/>
            </a:pPr>
            <a:endParaRPr lang="en-US" altLang="vi-VN" sz="2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eaLnBrk="1" hangingPunct="1">
              <a:lnSpc>
                <a:spcPct val="90000"/>
              </a:lnSpc>
              <a:buFontTx/>
              <a:buNone/>
            </a:pPr>
            <a:r>
              <a:rPr lang="en-US" altLang="vi-VN" sz="28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Phép biện chứng … là khoa học về những quy luật phổ biến của sự vận động và phát triển của tự nhiên, của xã hội loài người và của tư duy.</a:t>
            </a:r>
          </a:p>
          <a:p>
            <a:pPr eaLnBrk="1" hangingPunct="1">
              <a:lnSpc>
                <a:spcPct val="90000"/>
              </a:lnSpc>
              <a:buFont typeface="Wingdings" pitchFamily="2" charset="2"/>
              <a:buNone/>
            </a:pPr>
            <a:endParaRPr lang="en-US" altLang="vi-VN" b="1" u="sng">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E929941-CFFD-2F43-A51B-0E7E2C45FFD2}"/>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7528" name="Date Placeholder 1">
            <a:extLst>
              <a:ext uri="{FF2B5EF4-FFF2-40B4-BE49-F238E27FC236}">
                <a16:creationId xmlns:a16="http://schemas.microsoft.com/office/drawing/2014/main" id="{A6D41715-8E40-874C-9720-040D34E66E6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2CE1A96-7A46-1E4A-A4CF-4A83A294066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7529" name="Footer Placeholder 2">
            <a:extLst>
              <a:ext uri="{FF2B5EF4-FFF2-40B4-BE49-F238E27FC236}">
                <a16:creationId xmlns:a16="http://schemas.microsoft.com/office/drawing/2014/main" id="{FA17EEEE-F187-7449-944B-5E20726DA6D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7530" name="Slide Number Placeholder 3">
            <a:extLst>
              <a:ext uri="{FF2B5EF4-FFF2-40B4-BE49-F238E27FC236}">
                <a16:creationId xmlns:a16="http://schemas.microsoft.com/office/drawing/2014/main" id="{16E6C88D-102F-6045-9B61-9BA3D2950E2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DE62D3B-2691-4649-A90F-4CE6BD423F2C}" type="slidenum">
              <a:rPr lang="en-US" altLang="vi-VN" smtClean="0">
                <a:solidFill>
                  <a:srgbClr val="1F5281"/>
                </a:solidFill>
                <a:latin typeface="Arial" panose="020B0604020202020204" pitchFamily="34" charset="0"/>
              </a:rPr>
              <a:pPr algn="ctr"/>
              <a:t>68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89530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2891F454-8C78-EE4E-BB73-7375C4AA0AF8}"/>
              </a:ext>
            </a:extLst>
          </p:cNvPr>
          <p:cNvSpPr txBox="1">
            <a:spLocks noChangeArrowheads="1"/>
          </p:cNvSpPr>
          <p:nvPr/>
        </p:nvSpPr>
        <p:spPr bwMode="black">
          <a:xfrm>
            <a:off x="2496343" y="154781"/>
            <a:ext cx="843597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niệm</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phép</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biện</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chứng</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duy</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a:t>
            </a:r>
            <a:endPar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74F8BE1D-D48B-C34D-B464-D1D37C055155}"/>
              </a:ext>
            </a:extLst>
          </p:cNvPr>
          <p:cNvSpPr>
            <a:spLocks noChangeArrowheads="1"/>
          </p:cNvSpPr>
          <p:nvPr/>
        </p:nvSpPr>
        <p:spPr bwMode="auto">
          <a:xfrm>
            <a:off x="2371544" y="785018"/>
            <a:ext cx="94567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Những</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đặc</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điểm</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cơ</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bản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vai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trò</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đối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tượng</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của</a:t>
            </a:r>
            <a:r>
              <a:rPr lang="en-US" sz="2800" b="1" i="1" kern="0" dirty="0">
                <a:solidFill>
                  <a:sysClr val="windowText" lastClr="000000"/>
                </a:solidFill>
                <a:latin typeface="Times New Roman" panose="02020603050405020304" pitchFamily="18" charset="0"/>
              </a:rPr>
              <a:t> PBC</a:t>
            </a:r>
          </a:p>
        </p:txBody>
      </p:sp>
      <p:sp>
        <p:nvSpPr>
          <p:cNvPr id="108547" name="Text Box 2">
            <a:extLst>
              <a:ext uri="{FF2B5EF4-FFF2-40B4-BE49-F238E27FC236}">
                <a16:creationId xmlns:a16="http://schemas.microsoft.com/office/drawing/2014/main" id="{BA4A5C06-C173-2644-8667-FD2F4760536E}"/>
              </a:ext>
            </a:extLst>
          </p:cNvPr>
          <p:cNvSpPr txBox="1">
            <a:spLocks noChangeArrowheads="1"/>
          </p:cNvSpPr>
          <p:nvPr/>
        </p:nvSpPr>
        <p:spPr bwMode="auto">
          <a:xfrm>
            <a:off x="192088" y="2039938"/>
            <a:ext cx="19097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Đặc điểm cơ bản:</a:t>
            </a:r>
          </a:p>
        </p:txBody>
      </p:sp>
      <p:sp>
        <p:nvSpPr>
          <p:cNvPr id="108548" name="Text Box 2">
            <a:extLst>
              <a:ext uri="{FF2B5EF4-FFF2-40B4-BE49-F238E27FC236}">
                <a16:creationId xmlns:a16="http://schemas.microsoft.com/office/drawing/2014/main" id="{696D02AC-44C9-F645-85C6-E175C1B5E022}"/>
              </a:ext>
            </a:extLst>
          </p:cNvPr>
          <p:cNvSpPr txBox="1">
            <a:spLocks noChangeArrowheads="1"/>
          </p:cNvSpPr>
          <p:nvPr/>
        </p:nvSpPr>
        <p:spPr bwMode="auto">
          <a:xfrm>
            <a:off x="155575" y="3703638"/>
            <a:ext cx="1909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Vai trò:</a:t>
            </a:r>
          </a:p>
        </p:txBody>
      </p:sp>
      <p:sp>
        <p:nvSpPr>
          <p:cNvPr id="108549" name="Rectangle 1">
            <a:extLst>
              <a:ext uri="{FF2B5EF4-FFF2-40B4-BE49-F238E27FC236}">
                <a16:creationId xmlns:a16="http://schemas.microsoft.com/office/drawing/2014/main" id="{6B838A49-C601-1349-BD00-BA95CFEE3BE5}"/>
              </a:ext>
            </a:extLst>
          </p:cNvPr>
          <p:cNvSpPr>
            <a:spLocks noChangeArrowheads="1"/>
          </p:cNvSpPr>
          <p:nvPr/>
        </p:nvSpPr>
        <p:spPr bwMode="auto">
          <a:xfrm>
            <a:off x="2068513" y="1622425"/>
            <a:ext cx="9842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Được xác lập trên nền tảng của TG quan duy vật khoa học. </a:t>
            </a:r>
          </a:p>
        </p:txBody>
      </p:sp>
      <p:sp>
        <p:nvSpPr>
          <p:cNvPr id="108550" name="Rectangle 2">
            <a:extLst>
              <a:ext uri="{FF2B5EF4-FFF2-40B4-BE49-F238E27FC236}">
                <a16:creationId xmlns:a16="http://schemas.microsoft.com/office/drawing/2014/main" id="{9BE5D255-B5A0-6F46-8F74-F6D0807335ED}"/>
              </a:ext>
            </a:extLst>
          </p:cNvPr>
          <p:cNvSpPr>
            <a:spLocks noChangeArrowheads="1"/>
          </p:cNvSpPr>
          <p:nvPr/>
        </p:nvSpPr>
        <p:spPr bwMode="auto">
          <a:xfrm>
            <a:off x="2065338" y="2206625"/>
            <a:ext cx="9737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sz="28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thống nhất giữa nội dung TG quan và PP luận, giữa lí luận nhận thức và logic học - là công cụ nhận thức và cải tạo TG</a:t>
            </a:r>
          </a:p>
        </p:txBody>
      </p:sp>
      <p:sp>
        <p:nvSpPr>
          <p:cNvPr id="108551" name="Rectangle 3">
            <a:extLst>
              <a:ext uri="{FF2B5EF4-FFF2-40B4-BE49-F238E27FC236}">
                <a16:creationId xmlns:a16="http://schemas.microsoft.com/office/drawing/2014/main" id="{D11AD7B3-4838-8C44-99FB-A220489E6741}"/>
              </a:ext>
            </a:extLst>
          </p:cNvPr>
          <p:cNvSpPr>
            <a:spLocks noChangeArrowheads="1"/>
          </p:cNvSpPr>
          <p:nvPr/>
        </p:nvSpPr>
        <p:spPr bwMode="auto">
          <a:xfrm>
            <a:off x="2065338" y="3562350"/>
            <a:ext cx="9737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Char char="-"/>
            </a:pPr>
            <a:r>
              <a:rPr lang="en-US" altLang="vi-VN" sz="28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 Tạo ra chức năng PP luận chung nhất, giúp định hướng việc đề ra các nguyên tắc trong hoạt động nhận thức và thực tiễn.</a:t>
            </a:r>
          </a:p>
        </p:txBody>
      </p:sp>
      <p:sp>
        <p:nvSpPr>
          <p:cNvPr id="108552" name="Rectangle 7">
            <a:extLst>
              <a:ext uri="{FF2B5EF4-FFF2-40B4-BE49-F238E27FC236}">
                <a16:creationId xmlns:a16="http://schemas.microsoft.com/office/drawing/2014/main" id="{7D67BCDC-B02B-A34B-A3E7-11BFB7C665ED}"/>
              </a:ext>
            </a:extLst>
          </p:cNvPr>
          <p:cNvSpPr>
            <a:spLocks noChangeArrowheads="1"/>
          </p:cNvSpPr>
          <p:nvPr/>
        </p:nvSpPr>
        <p:spPr bwMode="auto">
          <a:xfrm>
            <a:off x="2065338" y="4903788"/>
            <a:ext cx="97377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Char char="-"/>
            </a:pPr>
            <a:r>
              <a:rPr lang="en-US" altLang="vi-VN" sz="2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trạng thái tồn tại có tính quy luật phổ biến nhất của SV, HT trong thế giới. Là rrả lời câu hỏi SV,HT tồn tại, vận động, phát triển ntn? Trả lời theo </a:t>
            </a:r>
            <a:r>
              <a:rPr lang="en-US" altLang="vi-VN" sz="28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nguyên lý, 6 cặp phạm trù, 3 quy luật cơ bản.</a:t>
            </a:r>
          </a:p>
        </p:txBody>
      </p:sp>
      <p:sp>
        <p:nvSpPr>
          <p:cNvPr id="108553" name="Text Box 2">
            <a:extLst>
              <a:ext uri="{FF2B5EF4-FFF2-40B4-BE49-F238E27FC236}">
                <a16:creationId xmlns:a16="http://schemas.microsoft.com/office/drawing/2014/main" id="{01E016E3-6173-D44C-92B3-8CC4960A143B}"/>
              </a:ext>
            </a:extLst>
          </p:cNvPr>
          <p:cNvSpPr txBox="1">
            <a:spLocks noChangeArrowheads="1"/>
          </p:cNvSpPr>
          <p:nvPr/>
        </p:nvSpPr>
        <p:spPr bwMode="auto">
          <a:xfrm>
            <a:off x="192088" y="5207000"/>
            <a:ext cx="1909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Đối tượng:</a:t>
            </a:r>
          </a:p>
        </p:txBody>
      </p:sp>
      <p:cxnSp>
        <p:nvCxnSpPr>
          <p:cNvPr id="24" name="Straight Connector 23">
            <a:extLst>
              <a:ext uri="{FF2B5EF4-FFF2-40B4-BE49-F238E27FC236}">
                <a16:creationId xmlns:a16="http://schemas.microsoft.com/office/drawing/2014/main" id="{459E5FB3-E88C-B245-980B-37AD64794647}"/>
              </a:ext>
            </a:extLst>
          </p:cNvPr>
          <p:cNvCxnSpPr/>
          <p:nvPr/>
        </p:nvCxnSpPr>
        <p:spPr>
          <a:xfrm flipV="1">
            <a:off x="1866900" y="3406775"/>
            <a:ext cx="9731375" cy="22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3203EF-C6C9-7E48-A7D3-1B2E3715F8D9}"/>
              </a:ext>
            </a:extLst>
          </p:cNvPr>
          <p:cNvCxnSpPr/>
          <p:nvPr/>
        </p:nvCxnSpPr>
        <p:spPr>
          <a:xfrm>
            <a:off x="1866900" y="4710113"/>
            <a:ext cx="9694863" cy="17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D7A062-9E75-D842-9219-38CE95C28053}"/>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8557" name="Date Placeholder 1">
            <a:extLst>
              <a:ext uri="{FF2B5EF4-FFF2-40B4-BE49-F238E27FC236}">
                <a16:creationId xmlns:a16="http://schemas.microsoft.com/office/drawing/2014/main" id="{7D68D4BC-1B50-9548-B708-F17A73E427EF}"/>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7196852-C616-A74C-823D-70850EAD12B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8558" name="Footer Placeholder 2">
            <a:extLst>
              <a:ext uri="{FF2B5EF4-FFF2-40B4-BE49-F238E27FC236}">
                <a16:creationId xmlns:a16="http://schemas.microsoft.com/office/drawing/2014/main" id="{E4DC9D19-A64A-D440-95E2-35FAD4DE441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8559" name="Slide Number Placeholder 3">
            <a:extLst>
              <a:ext uri="{FF2B5EF4-FFF2-40B4-BE49-F238E27FC236}">
                <a16:creationId xmlns:a16="http://schemas.microsoft.com/office/drawing/2014/main" id="{B3C88A1D-7597-BE4C-ABBD-1ADABAFB16F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0C73C85-33B8-1442-A8AE-9376EEEE27BD}" type="slidenum">
              <a:rPr lang="en-US" altLang="vi-VN" smtClean="0">
                <a:solidFill>
                  <a:srgbClr val="1F5281"/>
                </a:solidFill>
                <a:latin typeface="Arial" panose="020B0604020202020204" pitchFamily="34" charset="0"/>
              </a:rPr>
              <a:pPr algn="ctr"/>
              <a:t>69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3548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6">
            <a:extLst>
              <a:ext uri="{FF2B5EF4-FFF2-40B4-BE49-F238E27FC236}">
                <a16:creationId xmlns:a16="http://schemas.microsoft.com/office/drawing/2014/main" id="{5C885F47-D4E5-4743-87B7-1FDF96DFEFE1}"/>
              </a:ext>
            </a:extLst>
          </p:cNvPr>
          <p:cNvSpPr txBox="1">
            <a:spLocks noChangeArrowheads="1"/>
          </p:cNvSpPr>
          <p:nvPr/>
        </p:nvSpPr>
        <p:spPr bwMode="auto">
          <a:xfrm>
            <a:off x="2754313" y="493713"/>
            <a:ext cx="8389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1986" name="Group 2">
            <a:extLst>
              <a:ext uri="{FF2B5EF4-FFF2-40B4-BE49-F238E27FC236}">
                <a16:creationId xmlns:a16="http://schemas.microsoft.com/office/drawing/2014/main" id="{53CF1397-7AB3-4549-B438-0E97A7E0A049}"/>
              </a:ext>
            </a:extLst>
          </p:cNvPr>
          <p:cNvGrpSpPr>
            <a:grpSpLocks/>
          </p:cNvGrpSpPr>
          <p:nvPr/>
        </p:nvGrpSpPr>
        <p:grpSpPr bwMode="auto">
          <a:xfrm>
            <a:off x="1130300" y="2344738"/>
            <a:ext cx="10299700" cy="3243262"/>
            <a:chOff x="577104" y="2715021"/>
            <a:chExt cx="8346979" cy="3450283"/>
          </a:xfrm>
        </p:grpSpPr>
        <p:pic>
          <p:nvPicPr>
            <p:cNvPr id="41992" name="Picture 3" descr="五行图">
              <a:extLst>
                <a:ext uri="{FF2B5EF4-FFF2-40B4-BE49-F238E27FC236}">
                  <a16:creationId xmlns:a16="http://schemas.microsoft.com/office/drawing/2014/main" id="{BF56BA0D-67E7-A748-A0D9-5F89E1C65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814091"/>
              <a:ext cx="4064745" cy="3351213"/>
            </a:xfrm>
            <a:prstGeom prst="rect">
              <a:avLst/>
            </a:prstGeom>
            <a:solidFill>
              <a:srgbClr val="993300"/>
            </a:solidFill>
            <a:ln w="38100">
              <a:solidFill>
                <a:srgbClr val="FF0000"/>
              </a:solidFill>
              <a:miter lim="800000"/>
              <a:headEnd/>
              <a:tailEnd/>
            </a:ln>
          </p:spPr>
        </p:pic>
        <p:sp>
          <p:nvSpPr>
            <p:cNvPr id="41993" name="Text Box 4">
              <a:extLst>
                <a:ext uri="{FF2B5EF4-FFF2-40B4-BE49-F238E27FC236}">
                  <a16:creationId xmlns:a16="http://schemas.microsoft.com/office/drawing/2014/main" id="{4BF3EF03-BD5D-D54C-98BD-C2604642788D}"/>
                </a:ext>
              </a:extLst>
            </p:cNvPr>
            <p:cNvSpPr txBox="1">
              <a:spLocks noChangeArrowheads="1"/>
            </p:cNvSpPr>
            <p:nvPr/>
          </p:nvSpPr>
          <p:spPr bwMode="auto">
            <a:xfrm>
              <a:off x="2091125" y="2715021"/>
              <a:ext cx="548698" cy="333693"/>
            </a:xfrm>
            <a:prstGeom prst="rect">
              <a:avLst/>
            </a:prstGeom>
            <a:solidFill>
              <a:schemeClr val="bg1"/>
            </a:solidFill>
            <a:ln w="28575" algn="ctr">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b="1">
                  <a:solidFill>
                    <a:srgbClr val="464653"/>
                  </a:solidFill>
                  <a:latin typeface="Arial" panose="020B0604020202020204" pitchFamily="34" charset="0"/>
                  <a:ea typeface="SimSun" panose="02010600030101010101" pitchFamily="2" charset="-122"/>
                </a:rPr>
                <a:t>KIM</a:t>
              </a:r>
            </a:p>
          </p:txBody>
        </p:sp>
        <p:sp>
          <p:nvSpPr>
            <p:cNvPr id="41994" name="Text Box 5">
              <a:extLst>
                <a:ext uri="{FF2B5EF4-FFF2-40B4-BE49-F238E27FC236}">
                  <a16:creationId xmlns:a16="http://schemas.microsoft.com/office/drawing/2014/main" id="{C781C850-5D5A-5E45-99B3-26F05B306415}"/>
                </a:ext>
              </a:extLst>
            </p:cNvPr>
            <p:cNvSpPr txBox="1">
              <a:spLocks noChangeArrowheads="1"/>
            </p:cNvSpPr>
            <p:nvPr/>
          </p:nvSpPr>
          <p:spPr bwMode="auto">
            <a:xfrm>
              <a:off x="3267362" y="5406379"/>
              <a:ext cx="652881" cy="333693"/>
            </a:xfrm>
            <a:prstGeom prst="rect">
              <a:avLst/>
            </a:prstGeom>
            <a:solidFill>
              <a:schemeClr val="bg1"/>
            </a:solidFill>
            <a:ln w="28575" algn="ctr">
              <a:solidFill>
                <a:srgbClr val="6600FF"/>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b="1">
                  <a:solidFill>
                    <a:srgbClr val="000000"/>
                  </a:solidFill>
                  <a:latin typeface="Arial" panose="020B0604020202020204" pitchFamily="34" charset="0"/>
                  <a:ea typeface="SimSun" panose="02010600030101010101" pitchFamily="2" charset="-122"/>
                </a:rPr>
                <a:t>MỘC</a:t>
              </a:r>
            </a:p>
          </p:txBody>
        </p:sp>
        <p:sp>
          <p:nvSpPr>
            <p:cNvPr id="41995" name="Text Box 6">
              <a:extLst>
                <a:ext uri="{FF2B5EF4-FFF2-40B4-BE49-F238E27FC236}">
                  <a16:creationId xmlns:a16="http://schemas.microsoft.com/office/drawing/2014/main" id="{3FD00148-CCFC-634E-AABA-CDD5827B43E0}"/>
                </a:ext>
              </a:extLst>
            </p:cNvPr>
            <p:cNvSpPr txBox="1">
              <a:spLocks noChangeArrowheads="1"/>
            </p:cNvSpPr>
            <p:nvPr/>
          </p:nvSpPr>
          <p:spPr bwMode="auto">
            <a:xfrm>
              <a:off x="3611541" y="3939157"/>
              <a:ext cx="733912" cy="333693"/>
            </a:xfrm>
            <a:prstGeom prst="rect">
              <a:avLst/>
            </a:prstGeom>
            <a:solidFill>
              <a:schemeClr val="bg1"/>
            </a:solidFill>
            <a:ln w="28575" algn="ctr">
              <a:solidFill>
                <a:schemeClr val="folHlink"/>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b="1">
                  <a:solidFill>
                    <a:srgbClr val="000000"/>
                  </a:solidFill>
                  <a:latin typeface="Arial" panose="020B0604020202020204" pitchFamily="34" charset="0"/>
                  <a:ea typeface="SimSun" panose="02010600030101010101" pitchFamily="2" charset="-122"/>
                </a:rPr>
                <a:t>THỦY</a:t>
              </a:r>
            </a:p>
          </p:txBody>
        </p:sp>
        <p:sp>
          <p:nvSpPr>
            <p:cNvPr id="41996" name="Text Box 7">
              <a:extLst>
                <a:ext uri="{FF2B5EF4-FFF2-40B4-BE49-F238E27FC236}">
                  <a16:creationId xmlns:a16="http://schemas.microsoft.com/office/drawing/2014/main" id="{A9F213DA-40C7-2B45-90B8-461F966A4B4F}"/>
                </a:ext>
              </a:extLst>
            </p:cNvPr>
            <p:cNvSpPr txBox="1">
              <a:spLocks noChangeArrowheads="1"/>
            </p:cNvSpPr>
            <p:nvPr/>
          </p:nvSpPr>
          <p:spPr bwMode="auto">
            <a:xfrm>
              <a:off x="736978" y="5262363"/>
              <a:ext cx="629729" cy="333693"/>
            </a:xfrm>
            <a:prstGeom prst="rect">
              <a:avLst/>
            </a:prstGeom>
            <a:solidFill>
              <a:schemeClr val="bg1"/>
            </a:solidFill>
            <a:ln w="28575" algn="ctr">
              <a:solidFill>
                <a:srgbClr val="CC000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b="1">
                  <a:solidFill>
                    <a:srgbClr val="464653"/>
                  </a:solidFill>
                  <a:latin typeface="Arial" panose="020B0604020202020204" pitchFamily="34" charset="0"/>
                  <a:ea typeface="SimSun" panose="02010600030101010101" pitchFamily="2" charset="-122"/>
                </a:rPr>
                <a:t>HỎA</a:t>
              </a:r>
            </a:p>
          </p:txBody>
        </p:sp>
        <p:sp>
          <p:nvSpPr>
            <p:cNvPr id="41997" name="Text Box 8">
              <a:extLst>
                <a:ext uri="{FF2B5EF4-FFF2-40B4-BE49-F238E27FC236}">
                  <a16:creationId xmlns:a16="http://schemas.microsoft.com/office/drawing/2014/main" id="{4B45D553-9087-7F43-9C27-29D3014D836B}"/>
                </a:ext>
              </a:extLst>
            </p:cNvPr>
            <p:cNvSpPr txBox="1">
              <a:spLocks noChangeArrowheads="1"/>
            </p:cNvSpPr>
            <p:nvPr/>
          </p:nvSpPr>
          <p:spPr bwMode="auto">
            <a:xfrm>
              <a:off x="577104" y="3939157"/>
              <a:ext cx="606578" cy="333693"/>
            </a:xfrm>
            <a:prstGeom prst="rect">
              <a:avLst/>
            </a:prstGeom>
            <a:solidFill>
              <a:schemeClr val="bg1"/>
            </a:solidFill>
            <a:ln w="28575" algn="ctr">
              <a:solidFill>
                <a:srgbClr val="CC000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800" b="1">
                  <a:solidFill>
                    <a:srgbClr val="464653"/>
                  </a:solidFill>
                  <a:latin typeface="Arial" panose="020B0604020202020204" pitchFamily="34" charset="0"/>
                  <a:ea typeface="SimSun" panose="02010600030101010101" pitchFamily="2" charset="-122"/>
                </a:rPr>
                <a:t>THỔ</a:t>
              </a:r>
            </a:p>
          </p:txBody>
        </p:sp>
        <p:sp>
          <p:nvSpPr>
            <p:cNvPr id="41998" name="Line 9">
              <a:extLst>
                <a:ext uri="{FF2B5EF4-FFF2-40B4-BE49-F238E27FC236}">
                  <a16:creationId xmlns:a16="http://schemas.microsoft.com/office/drawing/2014/main" id="{893699A8-4DCE-F244-B51B-FE60ECF0BFA0}"/>
                </a:ext>
              </a:extLst>
            </p:cNvPr>
            <p:cNvSpPr>
              <a:spLocks noChangeShapeType="1"/>
            </p:cNvSpPr>
            <p:nvPr/>
          </p:nvSpPr>
          <p:spPr bwMode="auto">
            <a:xfrm>
              <a:off x="2386137" y="3265884"/>
              <a:ext cx="91440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1999" name="Line 10">
              <a:extLst>
                <a:ext uri="{FF2B5EF4-FFF2-40B4-BE49-F238E27FC236}">
                  <a16:creationId xmlns:a16="http://schemas.microsoft.com/office/drawing/2014/main" id="{7C8CF2ED-716A-EB4A-BC05-1A99DB006DBD}"/>
                </a:ext>
              </a:extLst>
            </p:cNvPr>
            <p:cNvSpPr>
              <a:spLocks noChangeShapeType="1"/>
            </p:cNvSpPr>
            <p:nvPr/>
          </p:nvSpPr>
          <p:spPr bwMode="auto">
            <a:xfrm flipH="1" flipV="1">
              <a:off x="1319337" y="4182243"/>
              <a:ext cx="1981200" cy="121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0" name="Line 11">
              <a:extLst>
                <a:ext uri="{FF2B5EF4-FFF2-40B4-BE49-F238E27FC236}">
                  <a16:creationId xmlns:a16="http://schemas.microsoft.com/office/drawing/2014/main" id="{EBE17A17-D6C7-8A4E-BAFC-377FE788880C}"/>
                </a:ext>
              </a:extLst>
            </p:cNvPr>
            <p:cNvSpPr>
              <a:spLocks noChangeShapeType="1"/>
            </p:cNvSpPr>
            <p:nvPr/>
          </p:nvSpPr>
          <p:spPr bwMode="auto">
            <a:xfrm>
              <a:off x="1329979" y="4153594"/>
              <a:ext cx="21336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1" name="Line 12">
              <a:extLst>
                <a:ext uri="{FF2B5EF4-FFF2-40B4-BE49-F238E27FC236}">
                  <a16:creationId xmlns:a16="http://schemas.microsoft.com/office/drawing/2014/main" id="{63CD5971-BFD0-AB43-AF56-C370468AE2EA}"/>
                </a:ext>
              </a:extLst>
            </p:cNvPr>
            <p:cNvSpPr>
              <a:spLocks noChangeShapeType="1"/>
            </p:cNvSpPr>
            <p:nvPr/>
          </p:nvSpPr>
          <p:spPr bwMode="auto">
            <a:xfrm flipH="1">
              <a:off x="1547937" y="4180284"/>
              <a:ext cx="19812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2" name="Line 13">
              <a:extLst>
                <a:ext uri="{FF2B5EF4-FFF2-40B4-BE49-F238E27FC236}">
                  <a16:creationId xmlns:a16="http://schemas.microsoft.com/office/drawing/2014/main" id="{DCF6BBD4-39FF-7B4E-9BB2-CE72788AC0E8}"/>
                </a:ext>
              </a:extLst>
            </p:cNvPr>
            <p:cNvSpPr>
              <a:spLocks noChangeShapeType="1"/>
            </p:cNvSpPr>
            <p:nvPr/>
          </p:nvSpPr>
          <p:spPr bwMode="auto">
            <a:xfrm flipV="1">
              <a:off x="1473730" y="3246139"/>
              <a:ext cx="838200" cy="198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3" name="Arc 15">
              <a:extLst>
                <a:ext uri="{FF2B5EF4-FFF2-40B4-BE49-F238E27FC236}">
                  <a16:creationId xmlns:a16="http://schemas.microsoft.com/office/drawing/2014/main" id="{04325229-7F33-5546-8818-EA0A07513EBD}"/>
                </a:ext>
              </a:extLst>
            </p:cNvPr>
            <p:cNvSpPr>
              <a:spLocks/>
            </p:cNvSpPr>
            <p:nvPr/>
          </p:nvSpPr>
          <p:spPr bwMode="auto">
            <a:xfrm>
              <a:off x="827212" y="2814091"/>
              <a:ext cx="3276600" cy="3351213"/>
            </a:xfrm>
            <a:custGeom>
              <a:avLst/>
              <a:gdLst>
                <a:gd name="T0" fmla="*/ 2147483646 w 43200"/>
                <a:gd name="T1" fmla="*/ 0 h 43188"/>
                <a:gd name="T2" fmla="*/ 2147483646 w 43200"/>
                <a:gd name="T3" fmla="*/ 2147483646 h 43188"/>
                <a:gd name="T4" fmla="*/ 2147483646 w 43200"/>
                <a:gd name="T5" fmla="*/ 2147483646 h 43188"/>
                <a:gd name="T6" fmla="*/ 0 60000 65536"/>
                <a:gd name="T7" fmla="*/ 0 60000 65536"/>
                <a:gd name="T8" fmla="*/ 0 60000 65536"/>
                <a:gd name="T9" fmla="*/ 0 w 43200"/>
                <a:gd name="T10" fmla="*/ 0 h 43188"/>
                <a:gd name="T11" fmla="*/ 43200 w 43200"/>
                <a:gd name="T12" fmla="*/ 43188 h 43188"/>
              </a:gdLst>
              <a:ahLst/>
              <a:cxnLst>
                <a:cxn ang="T6">
                  <a:pos x="T0" y="T1"/>
                </a:cxn>
                <a:cxn ang="T7">
                  <a:pos x="T2" y="T3"/>
                </a:cxn>
                <a:cxn ang="T8">
                  <a:pos x="T4" y="T5"/>
                </a:cxn>
              </a:cxnLst>
              <a:rect l="T9" t="T10" r="T11" b="T12"/>
              <a:pathLst>
                <a:path w="43200" h="43188" fill="none" extrusionOk="0">
                  <a:moveTo>
                    <a:pt x="22312" y="-1"/>
                  </a:moveTo>
                  <a:cubicBezTo>
                    <a:pt x="33957" y="383"/>
                    <a:pt x="43200" y="9935"/>
                    <a:pt x="43200" y="21588"/>
                  </a:cubicBezTo>
                  <a:cubicBezTo>
                    <a:pt x="43200" y="33517"/>
                    <a:pt x="33529" y="43188"/>
                    <a:pt x="21600" y="43188"/>
                  </a:cubicBezTo>
                  <a:cubicBezTo>
                    <a:pt x="9670" y="43188"/>
                    <a:pt x="0" y="33517"/>
                    <a:pt x="0" y="21588"/>
                  </a:cubicBezTo>
                  <a:cubicBezTo>
                    <a:pt x="-1" y="11082"/>
                    <a:pt x="7558" y="2100"/>
                    <a:pt x="17908" y="305"/>
                  </a:cubicBezTo>
                </a:path>
                <a:path w="43200" h="43188" stroke="0" extrusionOk="0">
                  <a:moveTo>
                    <a:pt x="22312" y="-1"/>
                  </a:moveTo>
                  <a:cubicBezTo>
                    <a:pt x="33957" y="383"/>
                    <a:pt x="43200" y="9935"/>
                    <a:pt x="43200" y="21588"/>
                  </a:cubicBezTo>
                  <a:cubicBezTo>
                    <a:pt x="43200" y="33517"/>
                    <a:pt x="33529" y="43188"/>
                    <a:pt x="21600" y="43188"/>
                  </a:cubicBezTo>
                  <a:cubicBezTo>
                    <a:pt x="9670" y="43188"/>
                    <a:pt x="0" y="33517"/>
                    <a:pt x="0" y="21588"/>
                  </a:cubicBezTo>
                  <a:cubicBezTo>
                    <a:pt x="-1" y="11082"/>
                    <a:pt x="7558" y="2100"/>
                    <a:pt x="17908" y="305"/>
                  </a:cubicBezTo>
                  <a:lnTo>
                    <a:pt x="21600" y="21588"/>
                  </a:lnTo>
                  <a:lnTo>
                    <a:pt x="22312" y="-1"/>
                  </a:lnTo>
                  <a:close/>
                </a:path>
              </a:pathLst>
            </a:custGeom>
            <a:noFill/>
            <a:ln w="57150" cap="rnd">
              <a:solidFill>
                <a:srgbClr val="FF0000"/>
              </a:solidFill>
              <a:prstDash val="sysDot"/>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2004" name="Line 16">
              <a:extLst>
                <a:ext uri="{FF2B5EF4-FFF2-40B4-BE49-F238E27FC236}">
                  <a16:creationId xmlns:a16="http://schemas.microsoft.com/office/drawing/2014/main" id="{730A97F9-5BEB-294B-A2F0-04CC00E976E9}"/>
                </a:ext>
              </a:extLst>
            </p:cNvPr>
            <p:cNvSpPr>
              <a:spLocks noChangeShapeType="1"/>
            </p:cNvSpPr>
            <p:nvPr/>
          </p:nvSpPr>
          <p:spPr bwMode="auto">
            <a:xfrm flipH="1" flipV="1">
              <a:off x="2654424" y="3264007"/>
              <a:ext cx="891952" cy="2022764"/>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5" name="Line 17">
              <a:extLst>
                <a:ext uri="{FF2B5EF4-FFF2-40B4-BE49-F238E27FC236}">
                  <a16:creationId xmlns:a16="http://schemas.microsoft.com/office/drawing/2014/main" id="{7003AB35-D817-2248-80D3-7D0A0C16B81C}"/>
                </a:ext>
              </a:extLst>
            </p:cNvPr>
            <p:cNvSpPr>
              <a:spLocks noChangeShapeType="1"/>
            </p:cNvSpPr>
            <p:nvPr/>
          </p:nvSpPr>
          <p:spPr bwMode="auto">
            <a:xfrm>
              <a:off x="1301379" y="4452341"/>
              <a:ext cx="1828800" cy="114300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6" name="Line 18">
              <a:extLst>
                <a:ext uri="{FF2B5EF4-FFF2-40B4-BE49-F238E27FC236}">
                  <a16:creationId xmlns:a16="http://schemas.microsoft.com/office/drawing/2014/main" id="{553DF613-BBA8-994B-A630-98EEE4A69834}"/>
                </a:ext>
              </a:extLst>
            </p:cNvPr>
            <p:cNvSpPr>
              <a:spLocks noChangeShapeType="1"/>
            </p:cNvSpPr>
            <p:nvPr/>
          </p:nvSpPr>
          <p:spPr bwMode="auto">
            <a:xfrm flipH="1">
              <a:off x="1233612" y="3381771"/>
              <a:ext cx="762000" cy="18288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7" name="Line 19">
              <a:extLst>
                <a:ext uri="{FF2B5EF4-FFF2-40B4-BE49-F238E27FC236}">
                  <a16:creationId xmlns:a16="http://schemas.microsoft.com/office/drawing/2014/main" id="{9071780E-882E-7F4E-9A46-AC3B27F9AEFB}"/>
                </a:ext>
              </a:extLst>
            </p:cNvPr>
            <p:cNvSpPr>
              <a:spLocks noChangeShapeType="1"/>
            </p:cNvSpPr>
            <p:nvPr/>
          </p:nvSpPr>
          <p:spPr bwMode="auto">
            <a:xfrm flipV="1">
              <a:off x="1614612" y="4372371"/>
              <a:ext cx="1981200" cy="12954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8" name="Line 20">
              <a:extLst>
                <a:ext uri="{FF2B5EF4-FFF2-40B4-BE49-F238E27FC236}">
                  <a16:creationId xmlns:a16="http://schemas.microsoft.com/office/drawing/2014/main" id="{23B35161-EF6E-4A47-B92A-7484B81CA979}"/>
                </a:ext>
              </a:extLst>
            </p:cNvPr>
            <p:cNvSpPr>
              <a:spLocks noChangeShapeType="1"/>
            </p:cNvSpPr>
            <p:nvPr/>
          </p:nvSpPr>
          <p:spPr bwMode="auto">
            <a:xfrm flipH="1">
              <a:off x="1473995" y="3937569"/>
              <a:ext cx="1752600" cy="1588"/>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grpSp>
      <p:sp>
        <p:nvSpPr>
          <p:cNvPr id="59395" name="Rectangle 53">
            <a:extLst>
              <a:ext uri="{FF2B5EF4-FFF2-40B4-BE49-F238E27FC236}">
                <a16:creationId xmlns:a16="http://schemas.microsoft.com/office/drawing/2014/main" id="{F37267FB-91C3-6C43-AA7C-B7F63D7E8EF7}"/>
              </a:ext>
            </a:extLst>
          </p:cNvPr>
          <p:cNvSpPr>
            <a:spLocks noChangeArrowheads="1"/>
          </p:cNvSpPr>
          <p:nvPr/>
        </p:nvSpPr>
        <p:spPr bwMode="auto">
          <a:xfrm>
            <a:off x="2998788" y="1538288"/>
            <a:ext cx="6554787" cy="523875"/>
          </a:xfrm>
          <a:prstGeom prst="rect">
            <a:avLst/>
          </a:prstGeom>
          <a:solidFill>
            <a:schemeClr val="accent6">
              <a:lumMod val="20000"/>
              <a:lumOff val="80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Thuyết ngũ hành: Vật chất là 5 yếu tố </a:t>
            </a:r>
          </a:p>
        </p:txBody>
      </p:sp>
      <p:cxnSp>
        <p:nvCxnSpPr>
          <p:cNvPr id="24" name="Straight Connector 23">
            <a:extLst>
              <a:ext uri="{FF2B5EF4-FFF2-40B4-BE49-F238E27FC236}">
                <a16:creationId xmlns:a16="http://schemas.microsoft.com/office/drawing/2014/main" id="{50C064B9-8C1B-1949-ABD0-9C57B9CF2BDF}"/>
              </a:ext>
            </a:extLst>
          </p:cNvPr>
          <p:cNvCxnSpPr/>
          <p:nvPr/>
        </p:nvCxnSpPr>
        <p:spPr>
          <a:xfrm>
            <a:off x="2065338" y="2397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41989" name="Date Placeholder 1">
            <a:extLst>
              <a:ext uri="{FF2B5EF4-FFF2-40B4-BE49-F238E27FC236}">
                <a16:creationId xmlns:a16="http://schemas.microsoft.com/office/drawing/2014/main" id="{BA507453-2711-D342-B823-6A3F289FBA3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4D23386-F326-1245-9703-6CAFBF9222A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1990" name="Footer Placeholder 2">
            <a:extLst>
              <a:ext uri="{FF2B5EF4-FFF2-40B4-BE49-F238E27FC236}">
                <a16:creationId xmlns:a16="http://schemas.microsoft.com/office/drawing/2014/main" id="{FBAD8E34-8B0A-4F48-9895-227B29815DC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1991" name="Slide Number Placeholder 3">
            <a:extLst>
              <a:ext uri="{FF2B5EF4-FFF2-40B4-BE49-F238E27FC236}">
                <a16:creationId xmlns:a16="http://schemas.microsoft.com/office/drawing/2014/main" id="{D1514717-697A-C949-B4D5-F49466A5B82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532FB77-0F1B-D54F-90E9-DB2064C32EF5}" type="slidenum">
              <a:rPr lang="en-US" altLang="vi-VN" smtClean="0">
                <a:solidFill>
                  <a:srgbClr val="1F5281"/>
                </a:solidFill>
                <a:latin typeface="Arial" panose="020B0604020202020204" pitchFamily="34" charset="0"/>
              </a:rPr>
              <a:pPr algn="ctr"/>
              <a:t>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10411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AB9B8B0E-B550-3E44-8BD1-827744DFBAA0}"/>
              </a:ext>
            </a:extLst>
          </p:cNvPr>
          <p:cNvSpPr>
            <a:spLocks noGrp="1"/>
          </p:cNvSpPr>
          <p:nvPr>
            <p:ph type="title"/>
          </p:nvPr>
        </p:nvSpPr>
        <p:spPr>
          <a:xfrm>
            <a:off x="1049338" y="1412875"/>
            <a:ext cx="10017125" cy="3960813"/>
          </a:xfrm>
          <a:extLst>
            <a:ext uri="{91240B29-F687-4F45-9708-019B960494DF}">
              <a14:hiddenLine xmlns:a14="http://schemas.microsoft.com/office/drawing/2010/main" w="76200" cmpd="tri">
                <a:solidFill>
                  <a:srgbClr val="000000"/>
                </a:solidFill>
                <a:miter lim="800000"/>
                <a:headEnd/>
                <a:tailEnd/>
              </a14:hiddenLine>
            </a:ext>
          </a:extLst>
        </p:spPr>
        <p:txBody>
          <a:bodyPr/>
          <a:lstStyle/>
          <a:p>
            <a:pPr eaLnBrk="1" hangingPunct="1"/>
            <a:r>
              <a:rPr lang="en-US" altLang="vi-VN" b="1">
                <a:solidFill>
                  <a:srgbClr val="FF0000"/>
                </a:solidFill>
              </a:rPr>
              <a:t>PHÉP BC – PHÉP SIÊU HÌNH</a:t>
            </a:r>
            <a:endParaRPr lang="en-US" altLang="vi-VN" sz="5400"/>
          </a:p>
        </p:txBody>
      </p:sp>
      <p:sp>
        <p:nvSpPr>
          <p:cNvPr id="109570" name="Date Placeholder 1">
            <a:extLst>
              <a:ext uri="{FF2B5EF4-FFF2-40B4-BE49-F238E27FC236}">
                <a16:creationId xmlns:a16="http://schemas.microsoft.com/office/drawing/2014/main" id="{7CE61DD8-7BE9-B641-A40E-905BBD67B28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30059DA-BF75-094D-AB29-5D7EC761F3F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09571" name="Footer Placeholder 2">
            <a:extLst>
              <a:ext uri="{FF2B5EF4-FFF2-40B4-BE49-F238E27FC236}">
                <a16:creationId xmlns:a16="http://schemas.microsoft.com/office/drawing/2014/main" id="{AE30347D-16D1-1C46-A04C-9A8B71A9716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9572" name="Slide Number Placeholder 3">
            <a:extLst>
              <a:ext uri="{FF2B5EF4-FFF2-40B4-BE49-F238E27FC236}">
                <a16:creationId xmlns:a16="http://schemas.microsoft.com/office/drawing/2014/main" id="{330BB81E-82B8-DD4D-B3A6-290E13E32A4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A63E080-0488-7545-98CE-356072B532DA}" type="slidenum">
              <a:rPr lang="en-US" altLang="vi-VN" smtClean="0">
                <a:solidFill>
                  <a:srgbClr val="1F5281"/>
                </a:solidFill>
                <a:latin typeface="Arial" panose="020B0604020202020204" pitchFamily="34" charset="0"/>
              </a:rPr>
              <a:pPr algn="ctr"/>
              <a:t>70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518832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4A972B06-98F4-8B4F-931F-98EB6453C486}"/>
              </a:ext>
            </a:extLst>
          </p:cNvPr>
          <p:cNvSpPr>
            <a:spLocks noGrp="1" noChangeArrowheads="1"/>
          </p:cNvSpPr>
          <p:nvPr>
            <p:ph type="body" idx="1"/>
          </p:nvPr>
        </p:nvSpPr>
        <p:spPr>
          <a:xfrm>
            <a:off x="5448300" y="2005013"/>
            <a:ext cx="4968875" cy="1855787"/>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N</a:t>
            </a:r>
            <a:r>
              <a:rPr lang="vi-VN" altLang="vi-VN"/>
              <a:t>ghiên cứu </a:t>
            </a:r>
            <a:r>
              <a:rPr lang="en-US" altLang="vi-VN"/>
              <a:t>sự vật, hiện tượng trong </a:t>
            </a:r>
            <a:r>
              <a:rPr lang="vi-VN" altLang="vi-VN"/>
              <a:t>mối liên hệ phổ biến</a:t>
            </a:r>
          </a:p>
        </p:txBody>
      </p:sp>
      <p:sp>
        <p:nvSpPr>
          <p:cNvPr id="110594" name="Rectangle 3">
            <a:extLst>
              <a:ext uri="{FF2B5EF4-FFF2-40B4-BE49-F238E27FC236}">
                <a16:creationId xmlns:a16="http://schemas.microsoft.com/office/drawing/2014/main" id="{9D4F48B8-9519-674A-A0BC-89EA9415DA7D}"/>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0595" name="Picture 4" descr="celtic013121">
            <a:extLst>
              <a:ext uri="{FF2B5EF4-FFF2-40B4-BE49-F238E27FC236}">
                <a16:creationId xmlns:a16="http://schemas.microsoft.com/office/drawing/2014/main" id="{E11F9874-1447-064B-B250-8DBC35885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5" descr="BD13635_">
            <a:extLst>
              <a:ext uri="{FF2B5EF4-FFF2-40B4-BE49-F238E27FC236}">
                <a16:creationId xmlns:a16="http://schemas.microsoft.com/office/drawing/2014/main" id="{66723669-9E13-274A-A9B6-F130BDEE07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6" descr="2005_0908Image0024">
            <a:extLst>
              <a:ext uri="{FF2B5EF4-FFF2-40B4-BE49-F238E27FC236}">
                <a16:creationId xmlns:a16="http://schemas.microsoft.com/office/drawing/2014/main" id="{83F0131B-F0FA-5549-964A-C9D99FEBB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420938"/>
            <a:ext cx="1998662" cy="26654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68647" name="Picture 7" descr="恩格斯">
            <a:extLst>
              <a:ext uri="{FF2B5EF4-FFF2-40B4-BE49-F238E27FC236}">
                <a16:creationId xmlns:a16="http://schemas.microsoft.com/office/drawing/2014/main" id="{D56C0B8B-9449-7C49-80DD-24A4A048A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1628775"/>
            <a:ext cx="1293813" cy="1512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0600" name="Rectangle 9">
            <a:extLst>
              <a:ext uri="{FF2B5EF4-FFF2-40B4-BE49-F238E27FC236}">
                <a16:creationId xmlns:a16="http://schemas.microsoft.com/office/drawing/2014/main" id="{E8B7C056-3A33-F849-A526-DE377907E2A1}"/>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Biện chứng</a:t>
            </a:r>
          </a:p>
        </p:txBody>
      </p:sp>
      <p:sp>
        <p:nvSpPr>
          <p:cNvPr id="110601" name="Date Placeholder 1">
            <a:extLst>
              <a:ext uri="{FF2B5EF4-FFF2-40B4-BE49-F238E27FC236}">
                <a16:creationId xmlns:a16="http://schemas.microsoft.com/office/drawing/2014/main" id="{D60306F9-B736-324F-BFF7-0E1AEBEC8D3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BFD8EAA-F749-D144-A812-96AC9657411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0602" name="Footer Placeholder 2">
            <a:extLst>
              <a:ext uri="{FF2B5EF4-FFF2-40B4-BE49-F238E27FC236}">
                <a16:creationId xmlns:a16="http://schemas.microsoft.com/office/drawing/2014/main" id="{CDEF5C1F-5516-1E47-AAC3-B0177289401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0603" name="Slide Number Placeholder 3">
            <a:extLst>
              <a:ext uri="{FF2B5EF4-FFF2-40B4-BE49-F238E27FC236}">
                <a16:creationId xmlns:a16="http://schemas.microsoft.com/office/drawing/2014/main" id="{82ADA7F7-186E-8F4E-B428-288483C6201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C6699C2-10B9-AA40-BC18-64D46E1C6835}" type="slidenum">
              <a:rPr lang="en-US" altLang="vi-VN" smtClean="0">
                <a:solidFill>
                  <a:srgbClr val="1F5281"/>
                </a:solidFill>
                <a:latin typeface="Arial" panose="020B0604020202020204" pitchFamily="34" charset="0"/>
              </a:rPr>
              <a:pPr algn="ctr"/>
              <a:t>71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8165762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368647"/>
                                        </p:tgtEl>
                                        <p:attrNameLst>
                                          <p:attrName>style.visibility</p:attrName>
                                        </p:attrNameLst>
                                      </p:cBhvr>
                                      <p:to>
                                        <p:strVal val="visible"/>
                                      </p:to>
                                    </p:set>
                                    <p:anim calcmode="lin" valueType="num">
                                      <p:cBhvr>
                                        <p:cTn id="7" dur="500" fill="hold"/>
                                        <p:tgtEl>
                                          <p:spTgt spid="368647"/>
                                        </p:tgtEl>
                                        <p:attrNameLst>
                                          <p:attrName>ppt_w</p:attrName>
                                        </p:attrNameLst>
                                      </p:cBhvr>
                                      <p:tavLst>
                                        <p:tav tm="0">
                                          <p:val>
                                            <p:fltVal val="0"/>
                                          </p:val>
                                        </p:tav>
                                        <p:tav tm="100000">
                                          <p:val>
                                            <p:strVal val="#ppt_w"/>
                                          </p:val>
                                        </p:tav>
                                      </p:tavLst>
                                    </p:anim>
                                    <p:anim calcmode="lin" valueType="num">
                                      <p:cBhvr>
                                        <p:cTn id="8" dur="500" fill="hold"/>
                                        <p:tgtEl>
                                          <p:spTgt spid="3686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0741FE49-2BA0-B34E-AF7E-2B8BF45651C6}"/>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1618" name="Picture 3" descr="celtic013121">
            <a:extLst>
              <a:ext uri="{FF2B5EF4-FFF2-40B4-BE49-F238E27FC236}">
                <a16:creationId xmlns:a16="http://schemas.microsoft.com/office/drawing/2014/main" id="{8B4A2BCF-1EA2-6B4C-A22B-E7A4D5C82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4" descr="BD13635_">
            <a:extLst>
              <a:ext uri="{FF2B5EF4-FFF2-40B4-BE49-F238E27FC236}">
                <a16:creationId xmlns:a16="http://schemas.microsoft.com/office/drawing/2014/main" id="{8BDD1237-0979-1044-85C6-38835AA1A08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Rectangle 6">
            <a:extLst>
              <a:ext uri="{FF2B5EF4-FFF2-40B4-BE49-F238E27FC236}">
                <a16:creationId xmlns:a16="http://schemas.microsoft.com/office/drawing/2014/main" id="{719D9144-E739-BE45-9FF9-F9578A7F1117}"/>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Siêu hình</a:t>
            </a:r>
          </a:p>
        </p:txBody>
      </p:sp>
      <p:pic>
        <p:nvPicPr>
          <p:cNvPr id="369671" name="Picture 7" descr="feuerbach">
            <a:extLst>
              <a:ext uri="{FF2B5EF4-FFF2-40B4-BE49-F238E27FC236}">
                <a16:creationId xmlns:a16="http://schemas.microsoft.com/office/drawing/2014/main" id="{32DD36ED-68EF-E348-877D-867A91316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628775"/>
            <a:ext cx="4392613" cy="46815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Rectangle 8">
            <a:extLst>
              <a:ext uri="{FF2B5EF4-FFF2-40B4-BE49-F238E27FC236}">
                <a16:creationId xmlns:a16="http://schemas.microsoft.com/office/drawing/2014/main" id="{249FCFBE-DDDD-E744-8F8B-5CD011501373}"/>
              </a:ext>
            </a:extLst>
          </p:cNvPr>
          <p:cNvSpPr>
            <a:spLocks noChangeArrowheads="1"/>
          </p:cNvSpPr>
          <p:nvPr/>
        </p:nvSpPr>
        <p:spPr bwMode="auto">
          <a:xfrm>
            <a:off x="5699125" y="3141663"/>
            <a:ext cx="4968875" cy="1079500"/>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a:latin typeface="Arial" panose="020B0604020202020204" pitchFamily="34" charset="0"/>
                <a:ea typeface="ＭＳ Ｐゴシック" panose="020B0600070205080204" pitchFamily="34" charset="-128"/>
              </a:rPr>
              <a:t>	</a:t>
            </a:r>
            <a:r>
              <a:rPr lang="en-US" altLang="vi-VN">
                <a:latin typeface="Arial" panose="020B0604020202020204" pitchFamily="34" charset="0"/>
                <a:ea typeface="ＭＳ Ｐゴシック" panose="020B0600070205080204" pitchFamily="34" charset="-128"/>
              </a:rPr>
              <a:t>N</a:t>
            </a:r>
            <a:r>
              <a:rPr lang="vi-VN" altLang="vi-VN">
                <a:latin typeface="Arial" panose="020B0604020202020204" pitchFamily="34" charset="0"/>
                <a:ea typeface="ＭＳ Ｐゴシック" panose="020B0600070205080204" pitchFamily="34" charset="-128"/>
              </a:rPr>
              <a:t>ghiên cứu </a:t>
            </a:r>
            <a:r>
              <a:rPr lang="en-US" altLang="vi-VN">
                <a:latin typeface="Arial" panose="020B0604020202020204" pitchFamily="34" charset="0"/>
                <a:ea typeface="ＭＳ Ｐゴシック" panose="020B0600070205080204" pitchFamily="34" charset="-128"/>
              </a:rPr>
              <a:t>sự vật, hiện tượng trong hệ cô lập.</a:t>
            </a:r>
            <a:endParaRPr lang="vi-VN" altLang="vi-VN">
              <a:latin typeface="Arial" panose="020B0604020202020204" pitchFamily="34" charset="0"/>
              <a:ea typeface="ＭＳ Ｐゴシック" panose="020B0600070205080204" pitchFamily="34" charset="-128"/>
            </a:endParaRPr>
          </a:p>
        </p:txBody>
      </p:sp>
      <p:sp>
        <p:nvSpPr>
          <p:cNvPr id="111624" name="Rectangle 9">
            <a:extLst>
              <a:ext uri="{FF2B5EF4-FFF2-40B4-BE49-F238E27FC236}">
                <a16:creationId xmlns:a16="http://schemas.microsoft.com/office/drawing/2014/main" id="{33668007-5A4A-9346-BFCB-82BF86952A4C}"/>
              </a:ext>
            </a:extLst>
          </p:cNvPr>
          <p:cNvSpPr>
            <a:spLocks noGrp="1"/>
          </p:cNvSpPr>
          <p:nvPr>
            <p:ph type="body" idx="1"/>
          </p:nvPr>
        </p:nvSpPr>
        <p:spPr>
          <a:xfrm>
            <a:off x="1990725" y="1700213"/>
            <a:ext cx="3960813" cy="4525962"/>
          </a:xfrm>
        </p:spPr>
        <p:txBody>
          <a:bodyPr/>
          <a:lstStyle/>
          <a:p>
            <a:pPr eaLnBrk="1" hangingPunct="1">
              <a:buFontTx/>
              <a:buNone/>
            </a:pPr>
            <a:endParaRPr lang="en-US" altLang="vi-VN"/>
          </a:p>
        </p:txBody>
      </p:sp>
      <p:sp>
        <p:nvSpPr>
          <p:cNvPr id="111625" name="Date Placeholder 1">
            <a:extLst>
              <a:ext uri="{FF2B5EF4-FFF2-40B4-BE49-F238E27FC236}">
                <a16:creationId xmlns:a16="http://schemas.microsoft.com/office/drawing/2014/main" id="{66BEA375-9EBA-0A4C-9650-BD8A503A61D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FE51157-8766-5949-A0CE-13EAD8A094D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1626" name="Footer Placeholder 2">
            <a:extLst>
              <a:ext uri="{FF2B5EF4-FFF2-40B4-BE49-F238E27FC236}">
                <a16:creationId xmlns:a16="http://schemas.microsoft.com/office/drawing/2014/main" id="{6A91227E-9B65-C24B-BEC5-63A4391581C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1627" name="Slide Number Placeholder 3">
            <a:extLst>
              <a:ext uri="{FF2B5EF4-FFF2-40B4-BE49-F238E27FC236}">
                <a16:creationId xmlns:a16="http://schemas.microsoft.com/office/drawing/2014/main" id="{3FC8F8A2-17AF-B049-83D2-958FCFF240B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7E93C4C-A159-3F4F-8185-D2816C60B9D4}" type="slidenum">
              <a:rPr lang="en-US" altLang="vi-VN" smtClean="0">
                <a:solidFill>
                  <a:srgbClr val="1F5281"/>
                </a:solidFill>
                <a:latin typeface="Arial" panose="020B0604020202020204" pitchFamily="34" charset="0"/>
              </a:rPr>
              <a:pPr algn="ctr"/>
              <a:t>72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190825140"/>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369671"/>
                                        </p:tgtEl>
                                        <p:attrNameLst>
                                          <p:attrName>style.visibility</p:attrName>
                                        </p:attrNameLst>
                                      </p:cBhvr>
                                      <p:to>
                                        <p:strVal val="visible"/>
                                      </p:to>
                                    </p:set>
                                    <p:animEffect transition="in" filter="fade">
                                      <p:cBhvr>
                                        <p:cTn id="7" dur="800" decel="100000"/>
                                        <p:tgtEl>
                                          <p:spTgt spid="369671"/>
                                        </p:tgtEl>
                                      </p:cBhvr>
                                    </p:animEffect>
                                    <p:anim calcmode="lin" valueType="num">
                                      <p:cBhvr>
                                        <p:cTn id="8" dur="800" decel="100000" fill="hold"/>
                                        <p:tgtEl>
                                          <p:spTgt spid="369671"/>
                                        </p:tgtEl>
                                        <p:attrNameLst>
                                          <p:attrName>style.rotation</p:attrName>
                                        </p:attrNameLst>
                                      </p:cBhvr>
                                      <p:tavLst>
                                        <p:tav tm="0">
                                          <p:val>
                                            <p:fltVal val="-90"/>
                                          </p:val>
                                        </p:tav>
                                        <p:tav tm="100000">
                                          <p:val>
                                            <p:fltVal val="0"/>
                                          </p:val>
                                        </p:tav>
                                      </p:tavLst>
                                    </p:anim>
                                    <p:anim calcmode="lin" valueType="num">
                                      <p:cBhvr>
                                        <p:cTn id="9" dur="800" decel="100000" fill="hold"/>
                                        <p:tgtEl>
                                          <p:spTgt spid="369671"/>
                                        </p:tgtEl>
                                        <p:attrNameLst>
                                          <p:attrName>ppt_x</p:attrName>
                                        </p:attrNameLst>
                                      </p:cBhvr>
                                      <p:tavLst>
                                        <p:tav tm="0">
                                          <p:val>
                                            <p:strVal val="#ppt_x+0.4"/>
                                          </p:val>
                                        </p:tav>
                                        <p:tav tm="100000">
                                          <p:val>
                                            <p:strVal val="#ppt_x-0.05"/>
                                          </p:val>
                                        </p:tav>
                                      </p:tavLst>
                                    </p:anim>
                                    <p:anim calcmode="lin" valueType="num">
                                      <p:cBhvr>
                                        <p:cTn id="10" dur="800" decel="100000" fill="hold"/>
                                        <p:tgtEl>
                                          <p:spTgt spid="36967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6967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6967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BB7206F6-B9F6-3C43-BF28-B19DCE88F222}"/>
              </a:ext>
            </a:extLst>
          </p:cNvPr>
          <p:cNvSpPr>
            <a:spLocks noGrp="1" noChangeArrowheads="1"/>
          </p:cNvSpPr>
          <p:nvPr>
            <p:ph type="body" idx="1"/>
          </p:nvPr>
        </p:nvSpPr>
        <p:spPr>
          <a:xfrm>
            <a:off x="5774790" y="1679802"/>
            <a:ext cx="4968875" cy="1855787"/>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N</a:t>
            </a:r>
            <a:r>
              <a:rPr lang="vi-VN" altLang="vi-VN"/>
              <a:t>ghiên cứu </a:t>
            </a:r>
            <a:r>
              <a:rPr lang="en-US" altLang="vi-VN"/>
              <a:t>sự vật, hiện tượng trong sự vận động, biến đổi, phát triển ….</a:t>
            </a:r>
            <a:endParaRPr lang="vi-VN" altLang="vi-VN"/>
          </a:p>
        </p:txBody>
      </p:sp>
      <p:sp>
        <p:nvSpPr>
          <p:cNvPr id="112642" name="Rectangle 3">
            <a:extLst>
              <a:ext uri="{FF2B5EF4-FFF2-40B4-BE49-F238E27FC236}">
                <a16:creationId xmlns:a16="http://schemas.microsoft.com/office/drawing/2014/main" id="{9A90B6D7-D51B-DC46-BA61-314D89389B7A}"/>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2643" name="Picture 4" descr="celtic013121">
            <a:extLst>
              <a:ext uri="{FF2B5EF4-FFF2-40B4-BE49-F238E27FC236}">
                <a16:creationId xmlns:a16="http://schemas.microsoft.com/office/drawing/2014/main" id="{512D7584-4DFC-7B4A-8D6D-F4090DCF9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5" descr="BD13635_">
            <a:extLst>
              <a:ext uri="{FF2B5EF4-FFF2-40B4-BE49-F238E27FC236}">
                <a16:creationId xmlns:a16="http://schemas.microsoft.com/office/drawing/2014/main" id="{598BF021-1C5E-C54C-9AB8-037FD6C63ED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6" descr="2005_0908Image0024">
            <a:extLst>
              <a:ext uri="{FF2B5EF4-FFF2-40B4-BE49-F238E27FC236}">
                <a16:creationId xmlns:a16="http://schemas.microsoft.com/office/drawing/2014/main" id="{8293C6C7-1DB7-C24F-8E2E-6B3F452E7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420938"/>
            <a:ext cx="1998662" cy="26654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70695" name="Picture 7" descr="恩格斯">
            <a:extLst>
              <a:ext uri="{FF2B5EF4-FFF2-40B4-BE49-F238E27FC236}">
                <a16:creationId xmlns:a16="http://schemas.microsoft.com/office/drawing/2014/main" id="{32F4AC4A-394C-8545-8B4B-DE778A441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1628775"/>
            <a:ext cx="1293813" cy="1512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2648" name="Rectangle 9">
            <a:extLst>
              <a:ext uri="{FF2B5EF4-FFF2-40B4-BE49-F238E27FC236}">
                <a16:creationId xmlns:a16="http://schemas.microsoft.com/office/drawing/2014/main" id="{8EBDBA87-EEB7-DC48-AF51-E0172E35A0D9}"/>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Biện chứng</a:t>
            </a:r>
          </a:p>
        </p:txBody>
      </p:sp>
      <p:sp>
        <p:nvSpPr>
          <p:cNvPr id="112649" name="Date Placeholder 1">
            <a:extLst>
              <a:ext uri="{FF2B5EF4-FFF2-40B4-BE49-F238E27FC236}">
                <a16:creationId xmlns:a16="http://schemas.microsoft.com/office/drawing/2014/main" id="{B8BE4C32-8E0D-A546-860B-B4CDFC0FAA96}"/>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C902F87-3580-0F44-8FD5-EB4BAD1B823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2650" name="Footer Placeholder 2">
            <a:extLst>
              <a:ext uri="{FF2B5EF4-FFF2-40B4-BE49-F238E27FC236}">
                <a16:creationId xmlns:a16="http://schemas.microsoft.com/office/drawing/2014/main" id="{5575C7C8-C357-F04E-A9A8-CE7FC5CADA8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2651" name="Slide Number Placeholder 3">
            <a:extLst>
              <a:ext uri="{FF2B5EF4-FFF2-40B4-BE49-F238E27FC236}">
                <a16:creationId xmlns:a16="http://schemas.microsoft.com/office/drawing/2014/main" id="{AC654BD1-CA7E-E74D-BE91-2E4AEB7C842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6A1F0E8-C980-644B-AD78-BE60A413DBAA}" type="slidenum">
              <a:rPr lang="en-US" altLang="vi-VN" smtClean="0">
                <a:solidFill>
                  <a:srgbClr val="1F5281"/>
                </a:solidFill>
                <a:latin typeface="Arial" panose="020B0604020202020204" pitchFamily="34" charset="0"/>
              </a:rPr>
              <a:pPr algn="ctr"/>
              <a:t>73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47109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370690">
                                            <p:txEl>
                                              <p:pRg st="0" end="0"/>
                                            </p:txEl>
                                          </p:spTgt>
                                        </p:tgtEl>
                                        <p:attrNameLst>
                                          <p:attrName>style.visibility</p:attrName>
                                        </p:attrNameLst>
                                      </p:cBhvr>
                                      <p:to>
                                        <p:strVal val="visible"/>
                                      </p:to>
                                    </p:set>
                                    <p:anim calcmode="lin" valueType="num">
                                      <p:cBhvr>
                                        <p:cTn id="7" dur="500" fill="hold"/>
                                        <p:tgtEl>
                                          <p:spTgt spid="37069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70690">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70690">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70690">
                                            <p:txEl>
                                              <p:pRg st="0" end="0"/>
                                            </p:txEl>
                                          </p:spTgt>
                                        </p:tgtEl>
                                      </p:cBhvr>
                                    </p:animEffect>
                                  </p:childTnLst>
                                </p:cTn>
                              </p:par>
                            </p:childTnLst>
                          </p:cTn>
                        </p:par>
                        <p:par>
                          <p:cTn id="11" fill="hold" nodeType="afterGroup">
                            <p:stCondLst>
                              <p:cond delay="3350"/>
                            </p:stCondLst>
                            <p:childTnLst>
                              <p:par>
                                <p:cTn id="12" presetID="23" presetClass="entr" presetSubtype="16" fill="hold" nodeType="afterEffect">
                                  <p:stCondLst>
                                    <p:cond delay="0"/>
                                  </p:stCondLst>
                                  <p:childTnLst>
                                    <p:set>
                                      <p:cBhvr>
                                        <p:cTn id="13" dur="1" fill="hold">
                                          <p:stCondLst>
                                            <p:cond delay="0"/>
                                          </p:stCondLst>
                                        </p:cTn>
                                        <p:tgtEl>
                                          <p:spTgt spid="370695"/>
                                        </p:tgtEl>
                                        <p:attrNameLst>
                                          <p:attrName>style.visibility</p:attrName>
                                        </p:attrNameLst>
                                      </p:cBhvr>
                                      <p:to>
                                        <p:strVal val="visible"/>
                                      </p:to>
                                    </p:set>
                                    <p:anim calcmode="lin" valueType="num">
                                      <p:cBhvr>
                                        <p:cTn id="14" dur="500" fill="hold"/>
                                        <p:tgtEl>
                                          <p:spTgt spid="370695"/>
                                        </p:tgtEl>
                                        <p:attrNameLst>
                                          <p:attrName>ppt_w</p:attrName>
                                        </p:attrNameLst>
                                      </p:cBhvr>
                                      <p:tavLst>
                                        <p:tav tm="0">
                                          <p:val>
                                            <p:fltVal val="0"/>
                                          </p:val>
                                        </p:tav>
                                        <p:tav tm="100000">
                                          <p:val>
                                            <p:strVal val="#ppt_w"/>
                                          </p:val>
                                        </p:tav>
                                      </p:tavLst>
                                    </p:anim>
                                    <p:anim calcmode="lin" valueType="num">
                                      <p:cBhvr>
                                        <p:cTn id="15" dur="500" fill="hold"/>
                                        <p:tgtEl>
                                          <p:spTgt spid="3706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931F7D43-2BF4-7740-8089-B3BB1A4DA5C7}"/>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3666" name="Picture 3" descr="celtic013121">
            <a:extLst>
              <a:ext uri="{FF2B5EF4-FFF2-40B4-BE49-F238E27FC236}">
                <a16:creationId xmlns:a16="http://schemas.microsoft.com/office/drawing/2014/main" id="{4BF97732-8B3E-814E-A57B-E3C08D7BE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4" descr="BD13635_">
            <a:extLst>
              <a:ext uri="{FF2B5EF4-FFF2-40B4-BE49-F238E27FC236}">
                <a16:creationId xmlns:a16="http://schemas.microsoft.com/office/drawing/2014/main" id="{744C9366-3C10-2F44-8743-B472C7106EA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Rectangle 6">
            <a:extLst>
              <a:ext uri="{FF2B5EF4-FFF2-40B4-BE49-F238E27FC236}">
                <a16:creationId xmlns:a16="http://schemas.microsoft.com/office/drawing/2014/main" id="{07F34F0B-D8DC-0944-8BEC-7178A24EE54D}"/>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Siêu hình</a:t>
            </a:r>
          </a:p>
        </p:txBody>
      </p:sp>
      <p:pic>
        <p:nvPicPr>
          <p:cNvPr id="371719" name="Picture 7" descr="feuerbach">
            <a:extLst>
              <a:ext uri="{FF2B5EF4-FFF2-40B4-BE49-F238E27FC236}">
                <a16:creationId xmlns:a16="http://schemas.microsoft.com/office/drawing/2014/main" id="{E7F42140-8338-8E47-B47D-7602266F9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628775"/>
            <a:ext cx="4392613" cy="46815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3671" name="Rectangle 8">
            <a:extLst>
              <a:ext uri="{FF2B5EF4-FFF2-40B4-BE49-F238E27FC236}">
                <a16:creationId xmlns:a16="http://schemas.microsoft.com/office/drawing/2014/main" id="{29604A40-BFDD-A64D-B615-FA0192BEB803}"/>
              </a:ext>
            </a:extLst>
          </p:cNvPr>
          <p:cNvSpPr>
            <a:spLocks noChangeArrowheads="1"/>
          </p:cNvSpPr>
          <p:nvPr/>
        </p:nvSpPr>
        <p:spPr bwMode="auto">
          <a:xfrm>
            <a:off x="5664200" y="3141663"/>
            <a:ext cx="5219700" cy="1079500"/>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a:latin typeface="Arial" panose="020B0604020202020204" pitchFamily="34" charset="0"/>
                <a:ea typeface="ＭＳ Ｐゴシック" panose="020B0600070205080204" pitchFamily="34" charset="-128"/>
              </a:rPr>
              <a:t>	</a:t>
            </a:r>
            <a:r>
              <a:rPr lang="en-US" altLang="vi-VN" sz="2500">
                <a:latin typeface="Arial" panose="020B0604020202020204" pitchFamily="34" charset="0"/>
                <a:ea typeface="ＭＳ Ｐゴシック" panose="020B0600070205080204" pitchFamily="34" charset="-128"/>
              </a:rPr>
              <a:t>N</a:t>
            </a:r>
            <a:r>
              <a:rPr lang="vi-VN" altLang="vi-VN" sz="2500">
                <a:latin typeface="Arial" panose="020B0604020202020204" pitchFamily="34" charset="0"/>
                <a:ea typeface="ＭＳ Ｐゴシック" panose="020B0600070205080204" pitchFamily="34" charset="-128"/>
              </a:rPr>
              <a:t>ghiên cứu </a:t>
            </a:r>
            <a:r>
              <a:rPr lang="en-US" altLang="vi-VN" sz="2500">
                <a:latin typeface="Arial" panose="020B0604020202020204" pitchFamily="34" charset="0"/>
                <a:ea typeface="ＭＳ Ｐゴシック" panose="020B0600070205080204" pitchFamily="34" charset="-128"/>
              </a:rPr>
              <a:t>sự vật, hiện tượng trong trạng thái Tĩnh tại.</a:t>
            </a:r>
            <a:endParaRPr lang="vi-VN" altLang="vi-VN" sz="2500">
              <a:latin typeface="Arial" panose="020B0604020202020204" pitchFamily="34" charset="0"/>
              <a:ea typeface="ＭＳ Ｐゴシック" panose="020B0600070205080204" pitchFamily="34" charset="-128"/>
            </a:endParaRPr>
          </a:p>
        </p:txBody>
      </p:sp>
      <p:sp>
        <p:nvSpPr>
          <p:cNvPr id="113672" name="Rectangle 9">
            <a:extLst>
              <a:ext uri="{FF2B5EF4-FFF2-40B4-BE49-F238E27FC236}">
                <a16:creationId xmlns:a16="http://schemas.microsoft.com/office/drawing/2014/main" id="{400DE5FF-66EA-3B4F-98FD-EB1F86CF7579}"/>
              </a:ext>
            </a:extLst>
          </p:cNvPr>
          <p:cNvSpPr>
            <a:spLocks noGrp="1"/>
          </p:cNvSpPr>
          <p:nvPr>
            <p:ph type="body" idx="1"/>
          </p:nvPr>
        </p:nvSpPr>
        <p:spPr>
          <a:xfrm>
            <a:off x="1990725" y="1700213"/>
            <a:ext cx="3960813" cy="4525962"/>
          </a:xfrm>
        </p:spPr>
        <p:txBody>
          <a:bodyPr/>
          <a:lstStyle/>
          <a:p>
            <a:pPr eaLnBrk="1" hangingPunct="1">
              <a:buFontTx/>
              <a:buNone/>
            </a:pPr>
            <a:endParaRPr lang="en-US" altLang="vi-VN"/>
          </a:p>
        </p:txBody>
      </p:sp>
      <p:sp>
        <p:nvSpPr>
          <p:cNvPr id="113673" name="Date Placeholder 1">
            <a:extLst>
              <a:ext uri="{FF2B5EF4-FFF2-40B4-BE49-F238E27FC236}">
                <a16:creationId xmlns:a16="http://schemas.microsoft.com/office/drawing/2014/main" id="{BFAAC917-7E79-A140-8E1E-5BCBE1E17BF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5D2B852-77FA-C849-B78E-EFC1DBA5A87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3674" name="Footer Placeholder 2">
            <a:extLst>
              <a:ext uri="{FF2B5EF4-FFF2-40B4-BE49-F238E27FC236}">
                <a16:creationId xmlns:a16="http://schemas.microsoft.com/office/drawing/2014/main" id="{DDEA0457-66E9-B545-99D1-95FB2DFD480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3675" name="Slide Number Placeholder 3">
            <a:extLst>
              <a:ext uri="{FF2B5EF4-FFF2-40B4-BE49-F238E27FC236}">
                <a16:creationId xmlns:a16="http://schemas.microsoft.com/office/drawing/2014/main" id="{FA676A1C-92DB-7F45-B48A-2FF16CA7799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20510B2-1268-5947-9F05-0687FF512BFA}" type="slidenum">
              <a:rPr lang="en-US" altLang="vi-VN" smtClean="0">
                <a:solidFill>
                  <a:srgbClr val="1F5281"/>
                </a:solidFill>
                <a:latin typeface="Arial" panose="020B0604020202020204" pitchFamily="34" charset="0"/>
              </a:rPr>
              <a:pPr algn="ctr"/>
              <a:t>74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84309575"/>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371719"/>
                                        </p:tgtEl>
                                        <p:attrNameLst>
                                          <p:attrName>style.visibility</p:attrName>
                                        </p:attrNameLst>
                                      </p:cBhvr>
                                      <p:to>
                                        <p:strVal val="visible"/>
                                      </p:to>
                                    </p:set>
                                    <p:animEffect transition="in" filter="fade">
                                      <p:cBhvr>
                                        <p:cTn id="7" dur="800" decel="100000"/>
                                        <p:tgtEl>
                                          <p:spTgt spid="371719"/>
                                        </p:tgtEl>
                                      </p:cBhvr>
                                    </p:animEffect>
                                    <p:anim calcmode="lin" valueType="num">
                                      <p:cBhvr>
                                        <p:cTn id="8" dur="800" decel="100000" fill="hold"/>
                                        <p:tgtEl>
                                          <p:spTgt spid="371719"/>
                                        </p:tgtEl>
                                        <p:attrNameLst>
                                          <p:attrName>style.rotation</p:attrName>
                                        </p:attrNameLst>
                                      </p:cBhvr>
                                      <p:tavLst>
                                        <p:tav tm="0">
                                          <p:val>
                                            <p:fltVal val="-90"/>
                                          </p:val>
                                        </p:tav>
                                        <p:tav tm="100000">
                                          <p:val>
                                            <p:fltVal val="0"/>
                                          </p:val>
                                        </p:tav>
                                      </p:tavLst>
                                    </p:anim>
                                    <p:anim calcmode="lin" valueType="num">
                                      <p:cBhvr>
                                        <p:cTn id="9" dur="800" decel="100000" fill="hold"/>
                                        <p:tgtEl>
                                          <p:spTgt spid="371719"/>
                                        </p:tgtEl>
                                        <p:attrNameLst>
                                          <p:attrName>ppt_x</p:attrName>
                                        </p:attrNameLst>
                                      </p:cBhvr>
                                      <p:tavLst>
                                        <p:tav tm="0">
                                          <p:val>
                                            <p:strVal val="#ppt_x+0.4"/>
                                          </p:val>
                                        </p:tav>
                                        <p:tav tm="100000">
                                          <p:val>
                                            <p:strVal val="#ppt_x-0.05"/>
                                          </p:val>
                                        </p:tav>
                                      </p:tavLst>
                                    </p:anim>
                                    <p:anim calcmode="lin" valueType="num">
                                      <p:cBhvr>
                                        <p:cTn id="10" dur="800" decel="100000" fill="hold"/>
                                        <p:tgtEl>
                                          <p:spTgt spid="37171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7171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717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91F37FFD-5038-1748-AFAF-D250BDD46543}"/>
              </a:ext>
            </a:extLst>
          </p:cNvPr>
          <p:cNvSpPr>
            <a:spLocks noGrp="1" noChangeArrowheads="1"/>
          </p:cNvSpPr>
          <p:nvPr>
            <p:ph type="body" idx="1"/>
          </p:nvPr>
        </p:nvSpPr>
        <p:spPr>
          <a:xfrm>
            <a:off x="5448300" y="2005013"/>
            <a:ext cx="4968875" cy="1855787"/>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Kết quả: Nhận thức</a:t>
            </a:r>
            <a:r>
              <a:rPr lang="vi-VN" altLang="vi-VN"/>
              <a:t> </a:t>
            </a:r>
            <a:r>
              <a:rPr lang="en-US" altLang="vi-VN"/>
              <a:t>sự vật, hiện tượng một cách toàn diện</a:t>
            </a:r>
            <a:endParaRPr lang="vi-VN" altLang="vi-VN"/>
          </a:p>
        </p:txBody>
      </p:sp>
      <p:sp>
        <p:nvSpPr>
          <p:cNvPr id="114690" name="Rectangle 3">
            <a:extLst>
              <a:ext uri="{FF2B5EF4-FFF2-40B4-BE49-F238E27FC236}">
                <a16:creationId xmlns:a16="http://schemas.microsoft.com/office/drawing/2014/main" id="{93D28E5D-BAA5-D540-9803-F03376C9168E}"/>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4691" name="Picture 4" descr="celtic013121">
            <a:extLst>
              <a:ext uri="{FF2B5EF4-FFF2-40B4-BE49-F238E27FC236}">
                <a16:creationId xmlns:a16="http://schemas.microsoft.com/office/drawing/2014/main" id="{7850161C-0190-284A-A480-5B85D46A0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5" descr="BD13635_">
            <a:extLst>
              <a:ext uri="{FF2B5EF4-FFF2-40B4-BE49-F238E27FC236}">
                <a16:creationId xmlns:a16="http://schemas.microsoft.com/office/drawing/2014/main" id="{B6D7C6E1-355A-C146-8059-08D51FA1716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descr="2005_0908Image0024">
            <a:extLst>
              <a:ext uri="{FF2B5EF4-FFF2-40B4-BE49-F238E27FC236}">
                <a16:creationId xmlns:a16="http://schemas.microsoft.com/office/drawing/2014/main" id="{36AC53AE-486D-454F-AF16-BF3D279C7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420938"/>
            <a:ext cx="1998662" cy="26654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72743" name="Picture 7" descr="恩格斯">
            <a:extLst>
              <a:ext uri="{FF2B5EF4-FFF2-40B4-BE49-F238E27FC236}">
                <a16:creationId xmlns:a16="http://schemas.microsoft.com/office/drawing/2014/main" id="{CC5BCF71-DB03-9543-BA6D-DD9FCFF3C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675" y="1628775"/>
            <a:ext cx="1293813" cy="15128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4696" name="Rectangle 9">
            <a:extLst>
              <a:ext uri="{FF2B5EF4-FFF2-40B4-BE49-F238E27FC236}">
                <a16:creationId xmlns:a16="http://schemas.microsoft.com/office/drawing/2014/main" id="{84BB81F7-548D-DB40-8757-14AD236C0CE6}"/>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Biện chứng</a:t>
            </a:r>
          </a:p>
        </p:txBody>
      </p:sp>
      <p:sp>
        <p:nvSpPr>
          <p:cNvPr id="114697" name="Date Placeholder 1">
            <a:extLst>
              <a:ext uri="{FF2B5EF4-FFF2-40B4-BE49-F238E27FC236}">
                <a16:creationId xmlns:a16="http://schemas.microsoft.com/office/drawing/2014/main" id="{B2576951-FF5D-F54D-B37B-0B6BDA07897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912A01E-39C6-D546-9BFB-DF5CC90329C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4698" name="Footer Placeholder 2">
            <a:extLst>
              <a:ext uri="{FF2B5EF4-FFF2-40B4-BE49-F238E27FC236}">
                <a16:creationId xmlns:a16="http://schemas.microsoft.com/office/drawing/2014/main" id="{BE4482D9-F912-534C-BBF2-D21E21EAC6D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4699" name="Slide Number Placeholder 3">
            <a:extLst>
              <a:ext uri="{FF2B5EF4-FFF2-40B4-BE49-F238E27FC236}">
                <a16:creationId xmlns:a16="http://schemas.microsoft.com/office/drawing/2014/main" id="{E14056ED-C750-2744-B172-E2E2A151B59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A048022-1B0D-ED47-BA7C-62D074E336BD}" type="slidenum">
              <a:rPr lang="en-US" altLang="vi-VN" smtClean="0">
                <a:solidFill>
                  <a:srgbClr val="1F5281"/>
                </a:solidFill>
                <a:latin typeface="Arial" panose="020B0604020202020204" pitchFamily="34" charset="0"/>
              </a:rPr>
              <a:pPr algn="ctr"/>
              <a:t>75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82632669"/>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372743"/>
                                        </p:tgtEl>
                                        <p:attrNameLst>
                                          <p:attrName>style.visibility</p:attrName>
                                        </p:attrNameLst>
                                      </p:cBhvr>
                                      <p:to>
                                        <p:strVal val="visible"/>
                                      </p:to>
                                    </p:set>
                                    <p:anim calcmode="lin" valueType="num">
                                      <p:cBhvr>
                                        <p:cTn id="7" dur="500" fill="hold"/>
                                        <p:tgtEl>
                                          <p:spTgt spid="372743"/>
                                        </p:tgtEl>
                                        <p:attrNameLst>
                                          <p:attrName>ppt_w</p:attrName>
                                        </p:attrNameLst>
                                      </p:cBhvr>
                                      <p:tavLst>
                                        <p:tav tm="0">
                                          <p:val>
                                            <p:fltVal val="0"/>
                                          </p:val>
                                        </p:tav>
                                        <p:tav tm="100000">
                                          <p:val>
                                            <p:strVal val="#ppt_w"/>
                                          </p:val>
                                        </p:tav>
                                      </p:tavLst>
                                    </p:anim>
                                    <p:anim calcmode="lin" valueType="num">
                                      <p:cBhvr>
                                        <p:cTn id="8" dur="500" fill="hold"/>
                                        <p:tgtEl>
                                          <p:spTgt spid="3727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282DE336-D6D1-E745-92C2-D3E39AC62D6C}"/>
              </a:ext>
            </a:extLst>
          </p:cNvPr>
          <p:cNvSpPr>
            <a:spLocks noChangeArrowheads="1"/>
          </p:cNvSpPr>
          <p:nvPr/>
        </p:nvSpPr>
        <p:spPr bwMode="auto">
          <a:xfrm>
            <a:off x="5303838" y="6092825"/>
            <a:ext cx="4876800" cy="1524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800">
              <a:latin typeface="Arial" panose="020B0604020202020204" pitchFamily="34" charset="0"/>
              <a:ea typeface="ＭＳ Ｐゴシック" panose="020B0600070205080204" pitchFamily="34" charset="-128"/>
            </a:endParaRPr>
          </a:p>
        </p:txBody>
      </p:sp>
      <p:pic>
        <p:nvPicPr>
          <p:cNvPr id="115714" name="Picture 3" descr="celtic013121">
            <a:extLst>
              <a:ext uri="{FF2B5EF4-FFF2-40B4-BE49-F238E27FC236}">
                <a16:creationId xmlns:a16="http://schemas.microsoft.com/office/drawing/2014/main" id="{834BED3E-E569-F946-B38E-7DFBFF8DB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163" y="5491163"/>
            <a:ext cx="6286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Picture 4" descr="BD13635_">
            <a:extLst>
              <a:ext uri="{FF2B5EF4-FFF2-40B4-BE49-F238E27FC236}">
                <a16:creationId xmlns:a16="http://schemas.microsoft.com/office/drawing/2014/main" id="{087CF98E-8D08-A641-A029-69B9F3FEAB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9113" y="3789363"/>
            <a:ext cx="150812"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Rectangle 6">
            <a:extLst>
              <a:ext uri="{FF2B5EF4-FFF2-40B4-BE49-F238E27FC236}">
                <a16:creationId xmlns:a16="http://schemas.microsoft.com/office/drawing/2014/main" id="{69F21CF0-1C41-F447-9BF2-CA22A237B70E}"/>
              </a:ext>
            </a:extLst>
          </p:cNvPr>
          <p:cNvSpPr>
            <a:spLocks noChangeArrowheads="1"/>
          </p:cNvSpPr>
          <p:nvPr/>
        </p:nvSpPr>
        <p:spPr bwMode="auto">
          <a:xfrm>
            <a:off x="3575050" y="0"/>
            <a:ext cx="4438650"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500" b="1">
                <a:solidFill>
                  <a:srgbClr val="FF0000"/>
                </a:solidFill>
                <a:latin typeface="Arial" panose="020B0604020202020204" pitchFamily="34" charset="0"/>
                <a:ea typeface="ＭＳ Ｐゴシック" panose="020B0600070205080204" pitchFamily="34" charset="-128"/>
              </a:rPr>
              <a:t>Phép Siêu hình</a:t>
            </a:r>
          </a:p>
        </p:txBody>
      </p:sp>
      <p:pic>
        <p:nvPicPr>
          <p:cNvPr id="373767" name="Picture 7" descr="feuerbach">
            <a:extLst>
              <a:ext uri="{FF2B5EF4-FFF2-40B4-BE49-F238E27FC236}">
                <a16:creationId xmlns:a16="http://schemas.microsoft.com/office/drawing/2014/main" id="{DAEBDA69-2415-0846-AAE5-A231398E9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628775"/>
            <a:ext cx="4392613" cy="46815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9" name="Rectangle 8">
            <a:extLst>
              <a:ext uri="{FF2B5EF4-FFF2-40B4-BE49-F238E27FC236}">
                <a16:creationId xmlns:a16="http://schemas.microsoft.com/office/drawing/2014/main" id="{BBC4D93D-5415-824A-83DB-852DF99DF742}"/>
              </a:ext>
            </a:extLst>
          </p:cNvPr>
          <p:cNvSpPr>
            <a:spLocks noChangeArrowheads="1"/>
          </p:cNvSpPr>
          <p:nvPr/>
        </p:nvSpPr>
        <p:spPr bwMode="auto">
          <a:xfrm>
            <a:off x="5664200" y="3141663"/>
            <a:ext cx="5219700" cy="1079500"/>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a:latin typeface="Arial" panose="020B0604020202020204" pitchFamily="34" charset="0"/>
                <a:ea typeface="ＭＳ Ｐゴシック" panose="020B0600070205080204" pitchFamily="34" charset="-128"/>
              </a:rPr>
              <a:t>	</a:t>
            </a:r>
            <a:r>
              <a:rPr lang="en-US" altLang="vi-VN" sz="2700" b="1">
                <a:latin typeface="Arial" panose="020B0604020202020204" pitchFamily="34" charset="0"/>
                <a:ea typeface="ＭＳ Ｐゴシック" panose="020B0600070205080204" pitchFamily="34" charset="-128"/>
              </a:rPr>
              <a:t>Kết quả: Nhận thức sự vật, hiện tượng từng mặt</a:t>
            </a:r>
            <a:endParaRPr lang="vi-VN" altLang="vi-VN" sz="2700" b="1">
              <a:latin typeface="Arial" panose="020B0604020202020204" pitchFamily="34" charset="0"/>
              <a:ea typeface="ＭＳ Ｐゴシック" panose="020B0600070205080204" pitchFamily="34" charset="-128"/>
            </a:endParaRPr>
          </a:p>
        </p:txBody>
      </p:sp>
      <p:sp>
        <p:nvSpPr>
          <p:cNvPr id="115720" name="Rectangle 9">
            <a:extLst>
              <a:ext uri="{FF2B5EF4-FFF2-40B4-BE49-F238E27FC236}">
                <a16:creationId xmlns:a16="http://schemas.microsoft.com/office/drawing/2014/main" id="{9168DCAA-FF1E-D047-9458-23AA9D43E323}"/>
              </a:ext>
            </a:extLst>
          </p:cNvPr>
          <p:cNvSpPr>
            <a:spLocks noGrp="1"/>
          </p:cNvSpPr>
          <p:nvPr>
            <p:ph type="body" idx="1"/>
          </p:nvPr>
        </p:nvSpPr>
        <p:spPr>
          <a:xfrm>
            <a:off x="1990725" y="1700213"/>
            <a:ext cx="3960813" cy="4525962"/>
          </a:xfrm>
        </p:spPr>
        <p:txBody>
          <a:bodyPr/>
          <a:lstStyle/>
          <a:p>
            <a:pPr eaLnBrk="1" hangingPunct="1">
              <a:buFontTx/>
              <a:buNone/>
            </a:pPr>
            <a:endParaRPr lang="en-US" altLang="vi-VN"/>
          </a:p>
        </p:txBody>
      </p:sp>
      <p:sp>
        <p:nvSpPr>
          <p:cNvPr id="115721" name="Date Placeholder 1">
            <a:extLst>
              <a:ext uri="{FF2B5EF4-FFF2-40B4-BE49-F238E27FC236}">
                <a16:creationId xmlns:a16="http://schemas.microsoft.com/office/drawing/2014/main" id="{2C6D2D5B-3471-B445-8EA8-7750262D298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F714A1C-E4CB-5E49-A62F-A9D4759D1A5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5722" name="Footer Placeholder 2">
            <a:extLst>
              <a:ext uri="{FF2B5EF4-FFF2-40B4-BE49-F238E27FC236}">
                <a16:creationId xmlns:a16="http://schemas.microsoft.com/office/drawing/2014/main" id="{BB7258C2-5E50-F44A-A943-6C1544950FA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5723" name="Slide Number Placeholder 3">
            <a:extLst>
              <a:ext uri="{FF2B5EF4-FFF2-40B4-BE49-F238E27FC236}">
                <a16:creationId xmlns:a16="http://schemas.microsoft.com/office/drawing/2014/main" id="{6D30CCC1-2FFE-D045-915F-36F5195CBE0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25B92F1-B58D-8640-80E6-F9D81AA886F5}" type="slidenum">
              <a:rPr lang="en-US" altLang="vi-VN" smtClean="0">
                <a:solidFill>
                  <a:srgbClr val="1F5281"/>
                </a:solidFill>
                <a:latin typeface="Arial" panose="020B0604020202020204" pitchFamily="34" charset="0"/>
              </a:rPr>
              <a:pPr algn="ctr"/>
              <a:t>76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57233243"/>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373767"/>
                                        </p:tgtEl>
                                        <p:attrNameLst>
                                          <p:attrName>style.visibility</p:attrName>
                                        </p:attrNameLst>
                                      </p:cBhvr>
                                      <p:to>
                                        <p:strVal val="visible"/>
                                      </p:to>
                                    </p:set>
                                    <p:animEffect transition="in" filter="fade">
                                      <p:cBhvr>
                                        <p:cTn id="7" dur="800" decel="100000"/>
                                        <p:tgtEl>
                                          <p:spTgt spid="373767"/>
                                        </p:tgtEl>
                                      </p:cBhvr>
                                    </p:animEffect>
                                    <p:anim calcmode="lin" valueType="num">
                                      <p:cBhvr>
                                        <p:cTn id="8" dur="800" decel="100000" fill="hold"/>
                                        <p:tgtEl>
                                          <p:spTgt spid="373767"/>
                                        </p:tgtEl>
                                        <p:attrNameLst>
                                          <p:attrName>style.rotation</p:attrName>
                                        </p:attrNameLst>
                                      </p:cBhvr>
                                      <p:tavLst>
                                        <p:tav tm="0">
                                          <p:val>
                                            <p:fltVal val="-90"/>
                                          </p:val>
                                        </p:tav>
                                        <p:tav tm="100000">
                                          <p:val>
                                            <p:fltVal val="0"/>
                                          </p:val>
                                        </p:tav>
                                      </p:tavLst>
                                    </p:anim>
                                    <p:anim calcmode="lin" valueType="num">
                                      <p:cBhvr>
                                        <p:cTn id="9" dur="800" decel="100000" fill="hold"/>
                                        <p:tgtEl>
                                          <p:spTgt spid="373767"/>
                                        </p:tgtEl>
                                        <p:attrNameLst>
                                          <p:attrName>ppt_x</p:attrName>
                                        </p:attrNameLst>
                                      </p:cBhvr>
                                      <p:tavLst>
                                        <p:tav tm="0">
                                          <p:val>
                                            <p:strVal val="#ppt_x+0.4"/>
                                          </p:val>
                                        </p:tav>
                                        <p:tav tm="100000">
                                          <p:val>
                                            <p:strVal val="#ppt_x-0.05"/>
                                          </p:val>
                                        </p:tav>
                                      </p:tavLst>
                                    </p:anim>
                                    <p:anim calcmode="lin" valueType="num">
                                      <p:cBhvr>
                                        <p:cTn id="10" dur="800" decel="100000" fill="hold"/>
                                        <p:tgtEl>
                                          <p:spTgt spid="37376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7376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7376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C18B6913-FCEC-B64E-A6A1-64CFAAFAF6D1}"/>
              </a:ext>
            </a:extLst>
          </p:cNvPr>
          <p:cNvSpPr>
            <a:spLocks noGrp="1"/>
          </p:cNvSpPr>
          <p:nvPr>
            <p:ph type="title"/>
          </p:nvPr>
        </p:nvSpPr>
        <p:spPr>
          <a:xfrm>
            <a:off x="2495550" y="188913"/>
            <a:ext cx="7200900" cy="792162"/>
          </a:xfrm>
          <a:extLst>
            <a:ext uri="{91240B29-F687-4F45-9708-019B960494DF}">
              <a14:hiddenLine xmlns:a14="http://schemas.microsoft.com/office/drawing/2010/main" w="57150" cmpd="thickThin">
                <a:solidFill>
                  <a:srgbClr val="000000"/>
                </a:solidFill>
                <a:miter lim="800000"/>
                <a:headEnd/>
                <a:tailEnd/>
              </a14:hiddenLine>
            </a:ext>
          </a:extLst>
        </p:spPr>
        <p:txBody>
          <a:bodyPr/>
          <a:lstStyle/>
          <a:p>
            <a:pPr eaLnBrk="1" hangingPunct="1"/>
            <a:r>
              <a:rPr lang="en-US" altLang="vi-VN"/>
              <a:t>* Ý nghĩa của PBC DV</a:t>
            </a:r>
            <a:endParaRPr lang="en-US" altLang="vi-VN" sz="4000"/>
          </a:p>
        </p:txBody>
      </p:sp>
      <p:sp>
        <p:nvSpPr>
          <p:cNvPr id="374787" name="Rectangle 3">
            <a:extLst>
              <a:ext uri="{FF2B5EF4-FFF2-40B4-BE49-F238E27FC236}">
                <a16:creationId xmlns:a16="http://schemas.microsoft.com/office/drawing/2014/main" id="{F5C87E7D-8AAE-224B-B34E-8202A92B1E0C}"/>
              </a:ext>
            </a:extLst>
          </p:cNvPr>
          <p:cNvSpPr>
            <a:spLocks noGrp="1" noChangeArrowheads="1"/>
          </p:cNvSpPr>
          <p:nvPr>
            <p:ph type="body" idx="1"/>
          </p:nvPr>
        </p:nvSpPr>
        <p:spPr>
          <a:xfrm>
            <a:off x="1774825" y="2997200"/>
            <a:ext cx="3455988" cy="792163"/>
          </a:xfrm>
          <a:ln w="57150" cmpd="thinThick">
            <a:solidFill>
              <a:srgbClr val="009900"/>
            </a:solidFill>
            <a:miter lim="800000"/>
            <a:headEnd/>
            <a:tailEnd/>
          </a:ln>
        </p:spPr>
        <p:txBody>
          <a:bodyPr/>
          <a:lstStyle/>
          <a:p>
            <a:pPr algn="ctr" eaLnBrk="1" hangingPunct="1">
              <a:buFontTx/>
              <a:buNone/>
            </a:pPr>
            <a:r>
              <a:rPr lang="de-DE" altLang="vi-VN" sz="2800" b="1"/>
              <a:t>THAY ĐỔI TƯ DUY</a:t>
            </a:r>
            <a:endParaRPr lang="de-DE" altLang="vi-VN" sz="3600"/>
          </a:p>
        </p:txBody>
      </p:sp>
      <p:sp>
        <p:nvSpPr>
          <p:cNvPr id="374788" name="Rectangle 4">
            <a:extLst>
              <a:ext uri="{FF2B5EF4-FFF2-40B4-BE49-F238E27FC236}">
                <a16:creationId xmlns:a16="http://schemas.microsoft.com/office/drawing/2014/main" id="{7984FF4C-5CE7-E743-A71B-584B2E8556B5}"/>
              </a:ext>
            </a:extLst>
          </p:cNvPr>
          <p:cNvSpPr>
            <a:spLocks noChangeArrowheads="1"/>
          </p:cNvSpPr>
          <p:nvPr/>
        </p:nvSpPr>
        <p:spPr bwMode="auto">
          <a:xfrm>
            <a:off x="3432175" y="5157788"/>
            <a:ext cx="5327650" cy="863600"/>
          </a:xfrm>
          <a:prstGeom prst="rect">
            <a:avLst/>
          </a:prstGeom>
          <a:noFill/>
          <a:ln w="57150" cmpd="thinThick">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Tx/>
              <a:buNone/>
            </a:pPr>
            <a:r>
              <a:rPr lang="de-DE" altLang="vi-VN" sz="2800" b="1">
                <a:latin typeface="Arial" panose="020B0604020202020204" pitchFamily="34" charset="0"/>
                <a:ea typeface="ＭＳ Ｐゴシック" panose="020B0600070205080204" pitchFamily="34" charset="-128"/>
              </a:rPr>
              <a:t>MỞ RỘNG TƯ DUY</a:t>
            </a:r>
            <a:endParaRPr lang="de-DE" altLang="vi-VN" sz="3600">
              <a:latin typeface="Arial" panose="020B0604020202020204" pitchFamily="34" charset="0"/>
              <a:ea typeface="ＭＳ Ｐゴシック" panose="020B0600070205080204" pitchFamily="34" charset="-128"/>
            </a:endParaRPr>
          </a:p>
        </p:txBody>
      </p:sp>
      <p:sp>
        <p:nvSpPr>
          <p:cNvPr id="374789" name="Rectangle 5">
            <a:extLst>
              <a:ext uri="{FF2B5EF4-FFF2-40B4-BE49-F238E27FC236}">
                <a16:creationId xmlns:a16="http://schemas.microsoft.com/office/drawing/2014/main" id="{1F4299D0-63A2-6945-ABE3-82E9F74F2470}"/>
              </a:ext>
            </a:extLst>
          </p:cNvPr>
          <p:cNvSpPr>
            <a:spLocks noChangeArrowheads="1"/>
          </p:cNvSpPr>
          <p:nvPr/>
        </p:nvSpPr>
        <p:spPr bwMode="auto">
          <a:xfrm>
            <a:off x="6816725" y="2924175"/>
            <a:ext cx="3671888" cy="792163"/>
          </a:xfrm>
          <a:prstGeom prst="rect">
            <a:avLst/>
          </a:prstGeom>
          <a:noFill/>
          <a:ln w="57150" cmpd="thinThick">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Tx/>
              <a:buNone/>
            </a:pPr>
            <a:r>
              <a:rPr lang="de-DE" altLang="vi-VN" sz="2800" b="1">
                <a:latin typeface="Arial" panose="020B0604020202020204" pitchFamily="34" charset="0"/>
                <a:ea typeface="ＭＳ Ｐゴシック" panose="020B0600070205080204" pitchFamily="34" charset="-128"/>
              </a:rPr>
              <a:t>TƯ DUY TOÀN DIỆN</a:t>
            </a:r>
            <a:endParaRPr lang="de-DE" altLang="vi-VN" sz="3600">
              <a:latin typeface="Arial" panose="020B0604020202020204" pitchFamily="34" charset="0"/>
              <a:ea typeface="ＭＳ Ｐゴシック" panose="020B0600070205080204" pitchFamily="34" charset="-128"/>
            </a:endParaRPr>
          </a:p>
        </p:txBody>
      </p:sp>
      <p:sp>
        <p:nvSpPr>
          <p:cNvPr id="116741" name="Line 6">
            <a:extLst>
              <a:ext uri="{FF2B5EF4-FFF2-40B4-BE49-F238E27FC236}">
                <a16:creationId xmlns:a16="http://schemas.microsoft.com/office/drawing/2014/main" id="{F72CD743-2DA6-AB47-BA50-36402CA63201}"/>
              </a:ext>
            </a:extLst>
          </p:cNvPr>
          <p:cNvSpPr>
            <a:spLocks noChangeShapeType="1"/>
          </p:cNvSpPr>
          <p:nvPr/>
        </p:nvSpPr>
        <p:spPr bwMode="auto">
          <a:xfrm>
            <a:off x="5951538" y="981075"/>
            <a:ext cx="0" cy="4176713"/>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2" name="Line 7">
            <a:extLst>
              <a:ext uri="{FF2B5EF4-FFF2-40B4-BE49-F238E27FC236}">
                <a16:creationId xmlns:a16="http://schemas.microsoft.com/office/drawing/2014/main" id="{4D238AA9-54DA-1B41-A5C5-973903F56EB8}"/>
              </a:ext>
            </a:extLst>
          </p:cNvPr>
          <p:cNvSpPr>
            <a:spLocks noChangeShapeType="1"/>
          </p:cNvSpPr>
          <p:nvPr/>
        </p:nvSpPr>
        <p:spPr bwMode="auto">
          <a:xfrm>
            <a:off x="5951538" y="981075"/>
            <a:ext cx="2881312" cy="1943100"/>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3" name="Line 8">
            <a:extLst>
              <a:ext uri="{FF2B5EF4-FFF2-40B4-BE49-F238E27FC236}">
                <a16:creationId xmlns:a16="http://schemas.microsoft.com/office/drawing/2014/main" id="{FD2D1F2E-D66C-5742-ABBD-E7F74D7799DD}"/>
              </a:ext>
            </a:extLst>
          </p:cNvPr>
          <p:cNvSpPr>
            <a:spLocks noChangeShapeType="1"/>
          </p:cNvSpPr>
          <p:nvPr/>
        </p:nvSpPr>
        <p:spPr bwMode="auto">
          <a:xfrm flipH="1">
            <a:off x="3359150" y="981075"/>
            <a:ext cx="2520950" cy="2016125"/>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4" name="Date Placeholder 1">
            <a:extLst>
              <a:ext uri="{FF2B5EF4-FFF2-40B4-BE49-F238E27FC236}">
                <a16:creationId xmlns:a16="http://schemas.microsoft.com/office/drawing/2014/main" id="{B751DEE7-FDB2-EC46-82D6-A5537800338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D2BB4D7-EB02-064E-97FE-A76A1363464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6745" name="Footer Placeholder 2">
            <a:extLst>
              <a:ext uri="{FF2B5EF4-FFF2-40B4-BE49-F238E27FC236}">
                <a16:creationId xmlns:a16="http://schemas.microsoft.com/office/drawing/2014/main" id="{C98EF23D-0C50-B748-9E68-92F72BAC255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6746" name="Slide Number Placeholder 3">
            <a:extLst>
              <a:ext uri="{FF2B5EF4-FFF2-40B4-BE49-F238E27FC236}">
                <a16:creationId xmlns:a16="http://schemas.microsoft.com/office/drawing/2014/main" id="{C9F9F41D-44C8-0541-B78A-EB57836C5A3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5EF6FB1-1D78-AA4C-ABE7-96148CBB20E7}" type="slidenum">
              <a:rPr lang="en-US" altLang="vi-VN" smtClean="0">
                <a:solidFill>
                  <a:srgbClr val="1F5281"/>
                </a:solidFill>
                <a:latin typeface="Arial" panose="020B0604020202020204" pitchFamily="34" charset="0"/>
              </a:rPr>
              <a:pPr algn="ctr"/>
              <a:t>77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96859584"/>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fade">
                                      <p:cBhvr>
                                        <p:cTn id="7" dur="800" decel="100000"/>
                                        <p:tgtEl>
                                          <p:spTgt spid="374786"/>
                                        </p:tgtEl>
                                      </p:cBhvr>
                                    </p:animEffect>
                                    <p:anim calcmode="lin" valueType="num">
                                      <p:cBhvr>
                                        <p:cTn id="8" dur="800" decel="100000" fill="hold"/>
                                        <p:tgtEl>
                                          <p:spTgt spid="374786"/>
                                        </p:tgtEl>
                                        <p:attrNameLst>
                                          <p:attrName>style.rotation</p:attrName>
                                        </p:attrNameLst>
                                      </p:cBhvr>
                                      <p:tavLst>
                                        <p:tav tm="0">
                                          <p:val>
                                            <p:fltVal val="-90"/>
                                          </p:val>
                                        </p:tav>
                                        <p:tav tm="100000">
                                          <p:val>
                                            <p:fltVal val="0"/>
                                          </p:val>
                                        </p:tav>
                                      </p:tavLst>
                                    </p:anim>
                                    <p:anim calcmode="lin" valueType="num">
                                      <p:cBhvr>
                                        <p:cTn id="9" dur="800" decel="100000" fill="hold"/>
                                        <p:tgtEl>
                                          <p:spTgt spid="374786"/>
                                        </p:tgtEl>
                                        <p:attrNameLst>
                                          <p:attrName>ppt_x</p:attrName>
                                        </p:attrNameLst>
                                      </p:cBhvr>
                                      <p:tavLst>
                                        <p:tav tm="0">
                                          <p:val>
                                            <p:strVal val="#ppt_x+0.4"/>
                                          </p:val>
                                        </p:tav>
                                        <p:tav tm="100000">
                                          <p:val>
                                            <p:strVal val="#ppt_x-0.05"/>
                                          </p:val>
                                        </p:tav>
                                      </p:tavLst>
                                    </p:anim>
                                    <p:anim calcmode="lin" valueType="num">
                                      <p:cBhvr>
                                        <p:cTn id="10" dur="800" decel="100000" fill="hold"/>
                                        <p:tgtEl>
                                          <p:spTgt spid="37478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7478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7478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74787">
                                            <p:txEl>
                                              <p:pRg st="0" end="0"/>
                                            </p:txEl>
                                          </p:spTgt>
                                        </p:tgtEl>
                                        <p:attrNameLst>
                                          <p:attrName>style.visibility</p:attrName>
                                        </p:attrNameLst>
                                      </p:cBhvr>
                                      <p:to>
                                        <p:strVal val="visible"/>
                                      </p:to>
                                    </p:set>
                                    <p:animEffect transition="in" filter="fade">
                                      <p:cBhvr>
                                        <p:cTn id="17" dur="1000"/>
                                        <p:tgtEl>
                                          <p:spTgt spid="374787">
                                            <p:txEl>
                                              <p:pRg st="0" end="0"/>
                                            </p:txEl>
                                          </p:spTgt>
                                        </p:tgtEl>
                                      </p:cBhvr>
                                    </p:animEffect>
                                    <p:anim calcmode="lin" valueType="num">
                                      <p:cBhvr>
                                        <p:cTn id="18" dur="1000" fill="hold"/>
                                        <p:tgtEl>
                                          <p:spTgt spid="37478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747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74788">
                                            <p:txEl>
                                              <p:pRg st="0" end="0"/>
                                            </p:txEl>
                                          </p:spTgt>
                                        </p:tgtEl>
                                        <p:attrNameLst>
                                          <p:attrName>style.visibility</p:attrName>
                                        </p:attrNameLst>
                                      </p:cBhvr>
                                      <p:to>
                                        <p:strVal val="visible"/>
                                      </p:to>
                                    </p:set>
                                    <p:animEffect transition="in" filter="fade">
                                      <p:cBhvr>
                                        <p:cTn id="24" dur="1000"/>
                                        <p:tgtEl>
                                          <p:spTgt spid="374788">
                                            <p:txEl>
                                              <p:pRg st="0" end="0"/>
                                            </p:txEl>
                                          </p:spTgt>
                                        </p:tgtEl>
                                      </p:cBhvr>
                                    </p:animEffect>
                                    <p:anim calcmode="lin" valueType="num">
                                      <p:cBhvr>
                                        <p:cTn id="25" dur="1000" fill="hold"/>
                                        <p:tgtEl>
                                          <p:spTgt spid="37478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747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74789">
                                            <p:txEl>
                                              <p:pRg st="0" end="0"/>
                                            </p:txEl>
                                          </p:spTgt>
                                        </p:tgtEl>
                                        <p:attrNameLst>
                                          <p:attrName>style.visibility</p:attrName>
                                        </p:attrNameLst>
                                      </p:cBhvr>
                                      <p:to>
                                        <p:strVal val="visible"/>
                                      </p:to>
                                    </p:set>
                                    <p:animEffect transition="in" filter="fade">
                                      <p:cBhvr>
                                        <p:cTn id="31" dur="1000"/>
                                        <p:tgtEl>
                                          <p:spTgt spid="374789">
                                            <p:txEl>
                                              <p:pRg st="0" end="0"/>
                                            </p:txEl>
                                          </p:spTgt>
                                        </p:tgtEl>
                                      </p:cBhvr>
                                    </p:animEffect>
                                    <p:anim calcmode="lin" valueType="num">
                                      <p:cBhvr>
                                        <p:cTn id="32" dur="1000" fill="hold"/>
                                        <p:tgtEl>
                                          <p:spTgt spid="37478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747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animBg="1"/>
      <p:bldP spid="374787" grpId="0" build="p"/>
      <p:bldP spid="374788" grpId="0" build="p"/>
      <p:bldP spid="37478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descr="Water droplets">
            <a:extLst>
              <a:ext uri="{FF2B5EF4-FFF2-40B4-BE49-F238E27FC236}">
                <a16:creationId xmlns:a16="http://schemas.microsoft.com/office/drawing/2014/main" id="{E3773403-57CB-6045-BEFF-F37DD8CC47E6}"/>
              </a:ext>
            </a:extLst>
          </p:cNvPr>
          <p:cNvSpPr>
            <a:spLocks noGrp="1"/>
          </p:cNvSpPr>
          <p:nvPr>
            <p:ph type="body" idx="1"/>
          </p:nvPr>
        </p:nvSpPr>
        <p:spPr>
          <a:xfrm>
            <a:off x="1990725" y="549275"/>
            <a:ext cx="8281988" cy="5975350"/>
          </a:xfrm>
          <a:extLst>
            <a:ext uri="{91240B29-F687-4F45-9708-019B960494DF}">
              <a14:hiddenLine xmlns:a14="http://schemas.microsoft.com/office/drawing/2010/main" w="76200" cmpd="tri">
                <a:solidFill>
                  <a:srgbClr val="000000"/>
                </a:solidFill>
                <a:miter lim="800000"/>
                <a:headEnd/>
                <a:tailEnd/>
              </a14:hiddenLine>
            </a:ext>
          </a:extLst>
        </p:spPr>
        <p:txBody>
          <a:bodyPr/>
          <a:lstStyle/>
          <a:p>
            <a:pPr eaLnBrk="1" hangingPunct="1">
              <a:buFontTx/>
              <a:buNone/>
            </a:pPr>
            <a:endParaRPr lang="en-US" altLang="vi-VN"/>
          </a:p>
          <a:p>
            <a:pPr eaLnBrk="1" hangingPunct="1">
              <a:buFontTx/>
              <a:buNone/>
            </a:pPr>
            <a:endParaRPr lang="en-US" altLang="vi-VN"/>
          </a:p>
          <a:p>
            <a:pPr eaLnBrk="1" hangingPunct="1">
              <a:buFontTx/>
              <a:buNone/>
            </a:pPr>
            <a:endParaRPr lang="en-US" altLang="vi-VN"/>
          </a:p>
          <a:p>
            <a:pPr algn="ctr" eaLnBrk="1" hangingPunct="1">
              <a:buFontTx/>
              <a:buNone/>
            </a:pPr>
            <a:endParaRPr lang="en-US" altLang="vi-VN" sz="4400" b="1">
              <a:solidFill>
                <a:srgbClr val="FF0000"/>
              </a:solidFill>
            </a:endParaRPr>
          </a:p>
          <a:p>
            <a:pPr algn="ctr" eaLnBrk="1" hangingPunct="1">
              <a:buFontTx/>
              <a:buNone/>
            </a:pPr>
            <a:r>
              <a:rPr lang="en-US" altLang="vi-VN" sz="4400" b="1">
                <a:solidFill>
                  <a:srgbClr val="FF0000"/>
                </a:solidFill>
              </a:rPr>
              <a:t>BÀI TẬP THAY ĐỔI TƯ DUY</a:t>
            </a:r>
          </a:p>
        </p:txBody>
      </p:sp>
      <p:sp>
        <p:nvSpPr>
          <p:cNvPr id="117762" name="Date Placeholder 1">
            <a:extLst>
              <a:ext uri="{FF2B5EF4-FFF2-40B4-BE49-F238E27FC236}">
                <a16:creationId xmlns:a16="http://schemas.microsoft.com/office/drawing/2014/main" id="{6F9EDDE6-6F8C-7B4D-9455-455CC6CC695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235F95E-0080-1E4F-8356-BD722107019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7763" name="Footer Placeholder 2">
            <a:extLst>
              <a:ext uri="{FF2B5EF4-FFF2-40B4-BE49-F238E27FC236}">
                <a16:creationId xmlns:a16="http://schemas.microsoft.com/office/drawing/2014/main" id="{94C5FE27-030D-FF44-8110-7609F205FA6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7764" name="Slide Number Placeholder 3">
            <a:extLst>
              <a:ext uri="{FF2B5EF4-FFF2-40B4-BE49-F238E27FC236}">
                <a16:creationId xmlns:a16="http://schemas.microsoft.com/office/drawing/2014/main" id="{8C24CFCC-A55B-E94C-BFCA-B8686846012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0156C40-31D8-AF49-942E-25AC39847479}" type="slidenum">
              <a:rPr lang="en-US" altLang="vi-VN" smtClean="0">
                <a:solidFill>
                  <a:srgbClr val="1F5281"/>
                </a:solidFill>
                <a:latin typeface="Arial" panose="020B0604020202020204" pitchFamily="34" charset="0"/>
              </a:rPr>
              <a:pPr algn="ctr"/>
              <a:t>78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36101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F924B4B1-1DC8-054E-B8E0-E6F7813B5C2C}"/>
              </a:ext>
            </a:extLst>
          </p:cNvPr>
          <p:cNvSpPr>
            <a:spLocks noGrp="1"/>
          </p:cNvSpPr>
          <p:nvPr>
            <p:ph type="body" idx="1"/>
          </p:nvPr>
        </p:nvSpPr>
        <p:spPr>
          <a:xfrm>
            <a:off x="1981200" y="333375"/>
            <a:ext cx="8229600" cy="6524625"/>
          </a:xfrm>
        </p:spPr>
        <p:txBody>
          <a:bodyPr/>
          <a:lstStyle/>
          <a:p>
            <a:pPr eaLnBrk="1" hangingPunct="1"/>
            <a:endParaRPr lang="en-US" altLang="vi-VN"/>
          </a:p>
          <a:p>
            <a:pPr eaLnBrk="1" hangingPunct="1">
              <a:buFontTx/>
              <a:buNone/>
            </a:pPr>
            <a:r>
              <a:rPr lang="en-US" altLang="vi-VN"/>
              <a:t>	</a:t>
            </a:r>
            <a:r>
              <a:rPr lang="en-US" altLang="vi-VN" sz="4000" b="1">
                <a:solidFill>
                  <a:srgbClr val="FF0000"/>
                </a:solidFill>
              </a:rPr>
              <a:t>A x			B x			C x</a:t>
            </a:r>
          </a:p>
          <a:p>
            <a:pPr eaLnBrk="1" hangingPunct="1">
              <a:buFontTx/>
              <a:buNone/>
            </a:pPr>
            <a:endParaRPr lang="en-US" altLang="vi-VN" sz="4000" b="1">
              <a:solidFill>
                <a:srgbClr val="FF0000"/>
              </a:solidFill>
            </a:endParaRPr>
          </a:p>
          <a:p>
            <a:pPr eaLnBrk="1" hangingPunct="1"/>
            <a:endParaRPr lang="en-US" altLang="vi-VN" sz="4000" b="1">
              <a:solidFill>
                <a:srgbClr val="FF0000"/>
              </a:solidFill>
            </a:endParaRPr>
          </a:p>
          <a:p>
            <a:pPr eaLnBrk="1" hangingPunct="1">
              <a:buFontTx/>
              <a:buNone/>
            </a:pPr>
            <a:r>
              <a:rPr lang="en-US" altLang="vi-VN" sz="4000" b="1">
                <a:solidFill>
                  <a:srgbClr val="FF0000"/>
                </a:solidFill>
              </a:rPr>
              <a:t>	D x			E x 			G x</a:t>
            </a:r>
          </a:p>
          <a:p>
            <a:pPr eaLnBrk="1" hangingPunct="1"/>
            <a:endParaRPr lang="en-US" altLang="vi-VN" sz="4000" b="1">
              <a:solidFill>
                <a:srgbClr val="FF0000"/>
              </a:solidFill>
            </a:endParaRPr>
          </a:p>
          <a:p>
            <a:pPr eaLnBrk="1" hangingPunct="1"/>
            <a:endParaRPr lang="en-US" altLang="vi-VN" sz="4000" b="1">
              <a:solidFill>
                <a:srgbClr val="FF0000"/>
              </a:solidFill>
            </a:endParaRPr>
          </a:p>
          <a:p>
            <a:pPr eaLnBrk="1" hangingPunct="1">
              <a:buFontTx/>
              <a:buNone/>
            </a:pPr>
            <a:r>
              <a:rPr lang="en-US" altLang="vi-VN" sz="4000" b="1">
                <a:solidFill>
                  <a:srgbClr val="FF0000"/>
                </a:solidFill>
              </a:rPr>
              <a:t>	H x			I x			K x</a:t>
            </a:r>
          </a:p>
          <a:p>
            <a:pPr eaLnBrk="1" hangingPunct="1"/>
            <a:endParaRPr lang="en-US" altLang="vi-VN" sz="4000" b="1">
              <a:solidFill>
                <a:srgbClr val="FF0000"/>
              </a:solidFill>
            </a:endParaRPr>
          </a:p>
        </p:txBody>
      </p:sp>
      <p:sp>
        <p:nvSpPr>
          <p:cNvPr id="118786" name="Date Placeholder 1">
            <a:extLst>
              <a:ext uri="{FF2B5EF4-FFF2-40B4-BE49-F238E27FC236}">
                <a16:creationId xmlns:a16="http://schemas.microsoft.com/office/drawing/2014/main" id="{FCACD0CD-67C6-4F4C-A7BF-9F16E8BD05F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AA8D4C3-37C5-BA4E-892A-B1399DA01D1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8787" name="Footer Placeholder 2">
            <a:extLst>
              <a:ext uri="{FF2B5EF4-FFF2-40B4-BE49-F238E27FC236}">
                <a16:creationId xmlns:a16="http://schemas.microsoft.com/office/drawing/2014/main" id="{0E9B8A68-B357-D44A-9924-DE3FE8EEC12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8788" name="Slide Number Placeholder 3">
            <a:extLst>
              <a:ext uri="{FF2B5EF4-FFF2-40B4-BE49-F238E27FC236}">
                <a16:creationId xmlns:a16="http://schemas.microsoft.com/office/drawing/2014/main" id="{F0024F36-1CBE-5F41-B4A5-FEB207E2D59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021E088-657E-4048-9218-E6B5E8409AE3}" type="slidenum">
              <a:rPr lang="en-US" altLang="vi-VN" smtClean="0">
                <a:solidFill>
                  <a:srgbClr val="1F5281"/>
                </a:solidFill>
                <a:latin typeface="Arial" panose="020B0604020202020204" pitchFamily="34" charset="0"/>
              </a:rPr>
              <a:pPr algn="ctr"/>
              <a:t>79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38801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a:extLst>
              <a:ext uri="{FF2B5EF4-FFF2-40B4-BE49-F238E27FC236}">
                <a16:creationId xmlns:a16="http://schemas.microsoft.com/office/drawing/2014/main" id="{C841EACC-1AEE-9641-9B7B-824A810EC1B5}"/>
              </a:ext>
            </a:extLst>
          </p:cNvPr>
          <p:cNvSpPr>
            <a:spLocks noGrp="1"/>
          </p:cNvSpPr>
          <p:nvPr>
            <p:ph idx="1"/>
          </p:nvPr>
        </p:nvSpPr>
        <p:spPr>
          <a:xfrm>
            <a:off x="376238" y="1290638"/>
            <a:ext cx="11550650" cy="4835525"/>
          </a:xfrm>
        </p:spPr>
        <p:txBody>
          <a:bodyPr/>
          <a:lstStyle/>
          <a:p>
            <a:pPr marL="0" indent="0">
              <a:buFont typeface="Arial" panose="020B0604020202020204" pitchFamily="34" charset="0"/>
              <a:buNone/>
            </a:pPr>
            <a:endParaRPr lang="vi-VN" altLang="vi-VN" b="1">
              <a:solidFill>
                <a:srgbClr val="FF0000"/>
              </a:solidFill>
              <a:ea typeface="ＭＳ Ｐゴシック" panose="020B0600070205080204" pitchFamily="34" charset="-128"/>
            </a:endParaRPr>
          </a:p>
          <a:p>
            <a:pPr marL="0" indent="0">
              <a:buFont typeface="Arial" panose="020B0604020202020204" pitchFamily="34" charset="0"/>
              <a:buNone/>
            </a:pPr>
            <a:r>
              <a:rPr lang="en-US" altLang="vi-VN" b="1">
                <a:solidFill>
                  <a:srgbClr val="FF0000"/>
                </a:solidFill>
                <a:ea typeface="ＭＳ Ｐゴシック" panose="020B0600070205080204" pitchFamily="34" charset="-128"/>
              </a:rPr>
              <a:t>+ Kim</a:t>
            </a:r>
            <a:r>
              <a:rPr lang="en-US" altLang="vi-VN">
                <a:ea typeface="ＭＳ Ｐゴシック" panose="020B0600070205080204" pitchFamily="34" charset="-128"/>
              </a:rPr>
              <a:t> (kim loại) tượng trưng cho tính chất: trắng, khô, cay, phía Tây. </a:t>
            </a:r>
          </a:p>
          <a:p>
            <a:pPr marL="0" indent="0">
              <a:buFont typeface="Arial" panose="020B0604020202020204" pitchFamily="34" charset="0"/>
              <a:buNone/>
            </a:pPr>
            <a:r>
              <a:rPr lang="en-US" altLang="vi-VN" b="1">
                <a:solidFill>
                  <a:srgbClr val="FF0000"/>
                </a:solidFill>
                <a:ea typeface="ＭＳ Ｐゴシック" panose="020B0600070205080204" pitchFamily="34" charset="-128"/>
              </a:rPr>
              <a:t>+ Thuỷ</a:t>
            </a:r>
            <a:r>
              <a:rPr lang="en-US" altLang="vi-VN">
                <a:ea typeface="ＭＳ Ｐゴシック" panose="020B0600070205080204" pitchFamily="34" charset="-128"/>
              </a:rPr>
              <a:t> (nước) tượng trưng cho tính chất: đen, mặn, phía Bắc.</a:t>
            </a:r>
          </a:p>
          <a:p>
            <a:pPr marL="0" indent="0">
              <a:buFont typeface="Arial" panose="020B0604020202020204" pitchFamily="34" charset="0"/>
              <a:buNone/>
            </a:pPr>
            <a:r>
              <a:rPr lang="en-US" altLang="vi-VN" b="1">
                <a:solidFill>
                  <a:srgbClr val="FF0000"/>
                </a:solidFill>
                <a:ea typeface="ＭＳ Ｐゴシック" panose="020B0600070205080204" pitchFamily="34" charset="-128"/>
              </a:rPr>
              <a:t>+ Mộc</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(gỗ) tượng trưng cho tính chất: xanh, chua, phía Đông.</a:t>
            </a:r>
          </a:p>
          <a:p>
            <a:pPr marL="0" indent="0">
              <a:buFont typeface="Arial" panose="020B0604020202020204" pitchFamily="34" charset="0"/>
              <a:buNone/>
            </a:pPr>
            <a:r>
              <a:rPr lang="en-US" altLang="vi-VN" b="1">
                <a:solidFill>
                  <a:srgbClr val="FF0000"/>
                </a:solidFill>
                <a:ea typeface="ＭＳ Ｐゴシック" panose="020B0600070205080204" pitchFamily="34" charset="-128"/>
              </a:rPr>
              <a:t>+ Hoả</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(lửa) tượng trưng cho tính chất: đỏ, đắng, phía Nam. </a:t>
            </a:r>
          </a:p>
          <a:p>
            <a:pPr marL="0" indent="0">
              <a:buFont typeface="Arial" panose="020B0604020202020204" pitchFamily="34" charset="0"/>
              <a:buNone/>
            </a:pPr>
            <a:r>
              <a:rPr lang="en-US" altLang="vi-VN">
                <a:ea typeface="ＭＳ Ｐゴシック" panose="020B0600070205080204" pitchFamily="34" charset="-128"/>
                <a:sym typeface="Symbol" pitchFamily="2" charset="2"/>
              </a:rPr>
              <a:t>+ </a:t>
            </a:r>
            <a:r>
              <a:rPr lang="en-US" altLang="vi-VN" b="1">
                <a:solidFill>
                  <a:srgbClr val="FF0000"/>
                </a:solidFill>
                <a:ea typeface="ＭＳ Ｐゴシック" panose="020B0600070205080204" pitchFamily="34" charset="-128"/>
              </a:rPr>
              <a:t>Thổ</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(đất) tượng trưng cho tính chất: vàng, ngọt, ở giữa.</a:t>
            </a:r>
          </a:p>
        </p:txBody>
      </p:sp>
      <p:sp>
        <p:nvSpPr>
          <p:cNvPr id="43010" name="TextBox 6">
            <a:extLst>
              <a:ext uri="{FF2B5EF4-FFF2-40B4-BE49-F238E27FC236}">
                <a16:creationId xmlns:a16="http://schemas.microsoft.com/office/drawing/2014/main" id="{4F9A1DD5-6A83-474C-B829-819A1D94F5D9}"/>
              </a:ext>
            </a:extLst>
          </p:cNvPr>
          <p:cNvSpPr txBox="1">
            <a:spLocks noChangeArrowheads="1"/>
          </p:cNvSpPr>
          <p:nvPr/>
        </p:nvSpPr>
        <p:spPr bwMode="auto">
          <a:xfrm>
            <a:off x="1809750" y="333375"/>
            <a:ext cx="8389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Thuyết ngũ hành</a:t>
            </a:r>
            <a:endParaRPr lang="en-US" altLang="vi-VN" sz="28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3011" name="Date Placeholder 1">
            <a:extLst>
              <a:ext uri="{FF2B5EF4-FFF2-40B4-BE49-F238E27FC236}">
                <a16:creationId xmlns:a16="http://schemas.microsoft.com/office/drawing/2014/main" id="{E462BD26-4531-1746-BD5F-52EA1B0AA95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F24F0BA-A9C9-C74C-938A-1E148BA7E3F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3012" name="Footer Placeholder 4">
            <a:extLst>
              <a:ext uri="{FF2B5EF4-FFF2-40B4-BE49-F238E27FC236}">
                <a16:creationId xmlns:a16="http://schemas.microsoft.com/office/drawing/2014/main" id="{631BFC75-0734-F44F-A8D2-FC2837A3446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3013" name="Slide Number Placeholder 5">
            <a:extLst>
              <a:ext uri="{FF2B5EF4-FFF2-40B4-BE49-F238E27FC236}">
                <a16:creationId xmlns:a16="http://schemas.microsoft.com/office/drawing/2014/main" id="{B46AD4A8-9C5E-6643-BFA4-1FDD4AB217F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B3FC1B9-0600-864D-B302-517A01363513}" type="slidenum">
              <a:rPr lang="en-US" altLang="vi-VN" smtClean="0">
                <a:solidFill>
                  <a:srgbClr val="1F5281"/>
                </a:solidFill>
                <a:latin typeface="Arial" panose="020B0604020202020204" pitchFamily="34" charset="0"/>
              </a:rPr>
              <a:pPr algn="ctr"/>
              <a:t>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91381982"/>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87876D79-979D-D140-A8A4-1B56D9F0815A}"/>
              </a:ext>
            </a:extLst>
          </p:cNvPr>
          <p:cNvSpPr>
            <a:spLocks noGrp="1"/>
          </p:cNvSpPr>
          <p:nvPr>
            <p:ph type="title"/>
          </p:nvPr>
        </p:nvSpPr>
        <p:spPr>
          <a:xfrm>
            <a:off x="1990725" y="260350"/>
            <a:ext cx="8229600" cy="882650"/>
          </a:xfrm>
          <a:extLst>
            <a:ext uri="{91240B29-F687-4F45-9708-019B960494DF}">
              <a14:hiddenLine xmlns:a14="http://schemas.microsoft.com/office/drawing/2010/main" w="57150" cmpd="thinThick">
                <a:solidFill>
                  <a:srgbClr val="000000"/>
                </a:solidFill>
                <a:miter lim="800000"/>
                <a:headEnd/>
                <a:tailEnd/>
              </a14:hiddenLine>
            </a:ext>
          </a:extLst>
        </p:spPr>
        <p:txBody>
          <a:bodyPr/>
          <a:lstStyle/>
          <a:p>
            <a:pPr eaLnBrk="1" hangingPunct="1"/>
            <a:r>
              <a:rPr lang="en-US" altLang="vi-VN"/>
              <a:t>BÀI TẬP </a:t>
            </a:r>
          </a:p>
        </p:txBody>
      </p:sp>
      <p:sp>
        <p:nvSpPr>
          <p:cNvPr id="119810" name="Rectangle 3">
            <a:extLst>
              <a:ext uri="{FF2B5EF4-FFF2-40B4-BE49-F238E27FC236}">
                <a16:creationId xmlns:a16="http://schemas.microsoft.com/office/drawing/2014/main" id="{4EFC2434-0514-ED46-82AC-6C307EE9A7BD}"/>
              </a:ext>
            </a:extLst>
          </p:cNvPr>
          <p:cNvSpPr>
            <a:spLocks noGrp="1"/>
          </p:cNvSpPr>
          <p:nvPr>
            <p:ph type="body" idx="1"/>
          </p:nvPr>
        </p:nvSpPr>
        <p:spPr>
          <a:xfrm>
            <a:off x="161925" y="1676400"/>
            <a:ext cx="11752263" cy="4921250"/>
          </a:xfrm>
          <a:extLst>
            <a:ext uri="{91240B29-F687-4F45-9708-019B960494DF}">
              <a14:hiddenLine xmlns:a14="http://schemas.microsoft.com/office/drawing/2010/main" w="57150" cmpd="thickThin">
                <a:solidFill>
                  <a:srgbClr val="000000"/>
                </a:solidFill>
                <a:miter lim="800000"/>
                <a:headEnd/>
                <a:tailEnd/>
              </a14:hiddenLine>
            </a:ext>
          </a:extLst>
        </p:spPr>
        <p:txBody>
          <a:bodyPr/>
          <a:lstStyle/>
          <a:p>
            <a:pPr algn="ctr" eaLnBrk="1" hangingPunct="1">
              <a:lnSpc>
                <a:spcPct val="90000"/>
              </a:lnSpc>
              <a:buFontTx/>
              <a:buNone/>
            </a:pPr>
            <a:r>
              <a:rPr lang="fr-FR" altLang="vi-VN" b="1"/>
              <a:t> 1. </a:t>
            </a:r>
            <a:r>
              <a:rPr lang="en-US" altLang="vi-VN" b="1"/>
              <a:t>KHÔNG AI CÓ THỂ TẮM HAI LẦN TRÊN MỘT DÒNG SÔNG</a:t>
            </a:r>
            <a:endParaRPr lang="fr-FR" altLang="vi-VN" b="1"/>
          </a:p>
          <a:p>
            <a:pPr algn="ctr" eaLnBrk="1" hangingPunct="1">
              <a:lnSpc>
                <a:spcPct val="90000"/>
              </a:lnSpc>
              <a:buFontTx/>
              <a:buNone/>
            </a:pPr>
            <a:r>
              <a:rPr lang="fr-FR" altLang="vi-VN" b="1"/>
              <a:t>Đúng hay sai?</a:t>
            </a:r>
          </a:p>
          <a:p>
            <a:pPr algn="ctr" eaLnBrk="1" hangingPunct="1">
              <a:lnSpc>
                <a:spcPct val="90000"/>
              </a:lnSpc>
              <a:buFontTx/>
              <a:buNone/>
            </a:pPr>
            <a:r>
              <a:rPr lang="fr-FR" altLang="vi-VN" b="1"/>
              <a:t>2. </a:t>
            </a:r>
            <a:r>
              <a:rPr lang="en-US" altLang="vi-VN" b="1"/>
              <a:t>SINH CON RỒI MỚI SINH CHA,</a:t>
            </a:r>
          </a:p>
          <a:p>
            <a:pPr algn="ctr" eaLnBrk="1" hangingPunct="1">
              <a:lnSpc>
                <a:spcPct val="90000"/>
              </a:lnSpc>
              <a:buFontTx/>
              <a:buNone/>
            </a:pPr>
            <a:r>
              <a:rPr lang="en-US" altLang="vi-VN" b="1"/>
              <a:t>SINH CHÁU GIỮ NHÀ RỒI MỚI SINH ÔNG</a:t>
            </a:r>
          </a:p>
          <a:p>
            <a:pPr algn="ctr" eaLnBrk="1" hangingPunct="1">
              <a:lnSpc>
                <a:spcPct val="90000"/>
              </a:lnSpc>
              <a:buFontTx/>
              <a:buNone/>
            </a:pPr>
            <a:r>
              <a:rPr lang="en-US" altLang="vi-VN" b="1"/>
              <a:t>Vậy ai sinh trước?</a:t>
            </a:r>
          </a:p>
          <a:p>
            <a:pPr algn="ctr" eaLnBrk="1" hangingPunct="1">
              <a:lnSpc>
                <a:spcPct val="90000"/>
              </a:lnSpc>
              <a:buFontTx/>
              <a:buNone/>
            </a:pPr>
            <a:r>
              <a:rPr lang="en-US" altLang="vi-VN" b="1"/>
              <a:t>3. KHI NÀO TRẠCH ĐẺ NGỌN ĐA, </a:t>
            </a:r>
          </a:p>
          <a:p>
            <a:pPr algn="ctr" eaLnBrk="1" hangingPunct="1">
              <a:lnSpc>
                <a:spcPct val="90000"/>
              </a:lnSpc>
              <a:buFontTx/>
              <a:buNone/>
            </a:pPr>
            <a:r>
              <a:rPr lang="en-US" altLang="vi-VN" b="1"/>
              <a:t>SÁO ĐẺ DƯỚI NƯỚC THÌ TA LẤY MÌNH.</a:t>
            </a:r>
          </a:p>
          <a:p>
            <a:pPr algn="ctr" eaLnBrk="1" hangingPunct="1">
              <a:lnSpc>
                <a:spcPct val="90000"/>
              </a:lnSpc>
              <a:buFontTx/>
              <a:buNone/>
            </a:pPr>
            <a:r>
              <a:rPr lang="en-US" altLang="vi-VN" b="1"/>
              <a:t>Vậy cô gái đồng ý hay từ chối?</a:t>
            </a:r>
          </a:p>
        </p:txBody>
      </p:sp>
      <p:sp>
        <p:nvSpPr>
          <p:cNvPr id="119811" name="Date Placeholder 1">
            <a:extLst>
              <a:ext uri="{FF2B5EF4-FFF2-40B4-BE49-F238E27FC236}">
                <a16:creationId xmlns:a16="http://schemas.microsoft.com/office/drawing/2014/main" id="{F3B32D61-4D0D-C94C-B996-DCEDD9F0FF5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9A3275A-6474-4541-B60E-8CE7F15FE69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19812" name="Footer Placeholder 2">
            <a:extLst>
              <a:ext uri="{FF2B5EF4-FFF2-40B4-BE49-F238E27FC236}">
                <a16:creationId xmlns:a16="http://schemas.microsoft.com/office/drawing/2014/main" id="{F3F1E6EB-61F3-AB41-BC87-47F54E3C25E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9813" name="Slide Number Placeholder 3">
            <a:extLst>
              <a:ext uri="{FF2B5EF4-FFF2-40B4-BE49-F238E27FC236}">
                <a16:creationId xmlns:a16="http://schemas.microsoft.com/office/drawing/2014/main" id="{CDC54625-EBC0-9741-91B6-B2805EF6FC1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9B1C7D7-ECEC-8B40-881A-EEEC31D5777A}" type="slidenum">
              <a:rPr lang="en-US" altLang="vi-VN" smtClean="0">
                <a:solidFill>
                  <a:srgbClr val="1F5281"/>
                </a:solidFill>
                <a:latin typeface="Arial" panose="020B0604020202020204" pitchFamily="34" charset="0"/>
              </a:rPr>
              <a:pPr algn="ctr"/>
              <a:t>80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19428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3">
            <a:extLst>
              <a:ext uri="{FF2B5EF4-FFF2-40B4-BE49-F238E27FC236}">
                <a16:creationId xmlns:a16="http://schemas.microsoft.com/office/drawing/2014/main" id="{CF45DC3E-5900-9440-9388-41527349F87C}"/>
              </a:ext>
            </a:extLst>
          </p:cNvPr>
          <p:cNvSpPr>
            <a:spLocks noGrp="1"/>
          </p:cNvSpPr>
          <p:nvPr>
            <p:ph type="body" idx="1"/>
          </p:nvPr>
        </p:nvSpPr>
        <p:spPr>
          <a:xfrm>
            <a:off x="349250" y="1557338"/>
            <a:ext cx="11591925" cy="5040312"/>
          </a:xfrm>
          <a:extLst>
            <a:ext uri="{91240B29-F687-4F45-9708-019B960494DF}">
              <a14:hiddenLine xmlns:a14="http://schemas.microsoft.com/office/drawing/2010/main" w="57150" cmpd="thickThin">
                <a:solidFill>
                  <a:srgbClr val="000000"/>
                </a:solidFill>
                <a:miter lim="800000"/>
                <a:headEnd/>
                <a:tailEnd/>
              </a14:hiddenLine>
            </a:ext>
          </a:extLst>
        </p:spPr>
        <p:txBody>
          <a:bodyPr/>
          <a:lstStyle/>
          <a:p>
            <a:pPr algn="ctr" eaLnBrk="1" hangingPunct="1">
              <a:buFontTx/>
              <a:buNone/>
            </a:pPr>
            <a:r>
              <a:rPr lang="fr-FR" altLang="vi-VN" b="1"/>
              <a:t>4. TÔI LÀ TÔI  -  TÔI KHÔNG PHẢI LÀ TÔI.</a:t>
            </a:r>
          </a:p>
          <a:p>
            <a:pPr algn="ctr" eaLnBrk="1" hangingPunct="1">
              <a:buFontTx/>
              <a:buNone/>
            </a:pPr>
            <a:r>
              <a:rPr lang="fr-FR" altLang="vi-VN" b="1"/>
              <a:t>Vậy tôi là ai?</a:t>
            </a:r>
          </a:p>
          <a:p>
            <a:pPr algn="ctr" eaLnBrk="1" hangingPunct="1">
              <a:buFontTx/>
              <a:buNone/>
            </a:pPr>
            <a:r>
              <a:rPr lang="fr-FR" altLang="vi-VN" b="1"/>
              <a:t>5. </a:t>
            </a:r>
            <a:r>
              <a:rPr lang="en-US" altLang="vi-VN" b="1"/>
              <a:t>Trong truyện Tấm – Cám</a:t>
            </a:r>
          </a:p>
          <a:p>
            <a:pPr algn="ctr" eaLnBrk="1" hangingPunct="1">
              <a:buFontTx/>
              <a:buNone/>
            </a:pPr>
            <a:r>
              <a:rPr lang="en-US" altLang="vi-VN" b="1"/>
              <a:t>Nhân vật Tấm, Cám, Mẹ cám. Nhân vật nào là Thiện? Ác?</a:t>
            </a:r>
          </a:p>
          <a:p>
            <a:pPr algn="ctr" eaLnBrk="1" hangingPunct="1">
              <a:buFontTx/>
              <a:buNone/>
            </a:pPr>
            <a:r>
              <a:rPr lang="en-US" altLang="vi-VN" b="1"/>
              <a:t>6. MỘT CON BÒ, MỘT NGÀY ĂN HẾT 1M2 CỎ. HỎI MỘT THỬA RUỘNG CÓ DT LÀ 100M2 CỎ CŨNG CON BÒ ĐÓ SẼ ĂN HẾT TRONG BAO NHIÊU NGÀY.</a:t>
            </a:r>
          </a:p>
        </p:txBody>
      </p:sp>
      <p:sp>
        <p:nvSpPr>
          <p:cNvPr id="120834" name="Title 2">
            <a:extLst>
              <a:ext uri="{FF2B5EF4-FFF2-40B4-BE49-F238E27FC236}">
                <a16:creationId xmlns:a16="http://schemas.microsoft.com/office/drawing/2014/main" id="{CD4A1D68-01DF-F94F-8753-2D6B4CD03351}"/>
              </a:ext>
            </a:extLst>
          </p:cNvPr>
          <p:cNvSpPr>
            <a:spLocks noGrp="1"/>
          </p:cNvSpPr>
          <p:nvPr>
            <p:ph type="title"/>
          </p:nvPr>
        </p:nvSpPr>
        <p:spPr/>
        <p:txBody>
          <a:bodyPr/>
          <a:lstStyle/>
          <a:p>
            <a:endParaRPr lang="vi-VN" altLang="vi-VN"/>
          </a:p>
        </p:txBody>
      </p:sp>
      <p:sp>
        <p:nvSpPr>
          <p:cNvPr id="120835" name="Date Placeholder 1">
            <a:extLst>
              <a:ext uri="{FF2B5EF4-FFF2-40B4-BE49-F238E27FC236}">
                <a16:creationId xmlns:a16="http://schemas.microsoft.com/office/drawing/2014/main" id="{248CCF33-8750-4844-BB51-3330C6B20DD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5A23951-9FD5-C14D-A7A3-A99ED9586AF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20836" name="Footer Placeholder 3">
            <a:extLst>
              <a:ext uri="{FF2B5EF4-FFF2-40B4-BE49-F238E27FC236}">
                <a16:creationId xmlns:a16="http://schemas.microsoft.com/office/drawing/2014/main" id="{DC7B3FD7-8F89-BD4A-BF85-2A7BC2877EB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0837" name="Slide Number Placeholder 4">
            <a:extLst>
              <a:ext uri="{FF2B5EF4-FFF2-40B4-BE49-F238E27FC236}">
                <a16:creationId xmlns:a16="http://schemas.microsoft.com/office/drawing/2014/main" id="{0CB6DC13-5251-734F-A6E8-0F9DE453068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91642C9-88A1-5B46-9171-2B6FA76B1EC8}" type="slidenum">
              <a:rPr lang="en-US" altLang="vi-VN" smtClean="0">
                <a:solidFill>
                  <a:srgbClr val="1F5281"/>
                </a:solidFill>
                <a:latin typeface="Arial" panose="020B0604020202020204" pitchFamily="34" charset="0"/>
              </a:rPr>
              <a:pPr algn="ctr"/>
              <a:t>81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9249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5">
            <a:extLst>
              <a:ext uri="{FF2B5EF4-FFF2-40B4-BE49-F238E27FC236}">
                <a16:creationId xmlns:a16="http://schemas.microsoft.com/office/drawing/2014/main" id="{2DF0E601-2CCB-EF44-B80E-7D9ACBE164AD}"/>
              </a:ext>
            </a:extLst>
          </p:cNvPr>
          <p:cNvSpPr txBox="1">
            <a:spLocks noChangeArrowheads="1"/>
          </p:cNvSpPr>
          <p:nvPr/>
        </p:nvSpPr>
        <p:spPr bwMode="auto">
          <a:xfrm>
            <a:off x="3413125" y="1512888"/>
            <a:ext cx="684213" cy="461962"/>
          </a:xfrm>
          <a:prstGeom prst="rect">
            <a:avLst/>
          </a:prstGeom>
          <a:solidFill>
            <a:schemeClr val="bg1"/>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KIM</a:t>
            </a:r>
          </a:p>
        </p:txBody>
      </p:sp>
      <p:sp>
        <p:nvSpPr>
          <p:cNvPr id="44034" name="Text Box 6">
            <a:extLst>
              <a:ext uri="{FF2B5EF4-FFF2-40B4-BE49-F238E27FC236}">
                <a16:creationId xmlns:a16="http://schemas.microsoft.com/office/drawing/2014/main" id="{48C540B8-EB75-8B4E-A0D2-AF203A2E9EBC}"/>
              </a:ext>
            </a:extLst>
          </p:cNvPr>
          <p:cNvSpPr txBox="1">
            <a:spLocks noChangeArrowheads="1"/>
          </p:cNvSpPr>
          <p:nvPr/>
        </p:nvSpPr>
        <p:spPr bwMode="auto">
          <a:xfrm>
            <a:off x="4632325" y="4292600"/>
            <a:ext cx="815975" cy="461963"/>
          </a:xfrm>
          <a:prstGeom prst="rect">
            <a:avLst/>
          </a:prstGeom>
          <a:solidFill>
            <a:srgbClr val="66FF33"/>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latin typeface="VNI-Times" pitchFamily="2" charset="0"/>
                <a:ea typeface="ＭＳ Ｐゴシック" panose="020B0600070205080204" pitchFamily="34" charset="-128"/>
              </a:rPr>
              <a:t>MỘC</a:t>
            </a:r>
          </a:p>
        </p:txBody>
      </p:sp>
      <p:sp>
        <p:nvSpPr>
          <p:cNvPr id="44035" name="Text Box 7">
            <a:extLst>
              <a:ext uri="{FF2B5EF4-FFF2-40B4-BE49-F238E27FC236}">
                <a16:creationId xmlns:a16="http://schemas.microsoft.com/office/drawing/2014/main" id="{5B5BC273-A09B-0748-ACA2-9A2A6DD70CA7}"/>
              </a:ext>
            </a:extLst>
          </p:cNvPr>
          <p:cNvSpPr txBox="1">
            <a:spLocks noChangeArrowheads="1"/>
          </p:cNvSpPr>
          <p:nvPr/>
        </p:nvSpPr>
        <p:spPr bwMode="auto">
          <a:xfrm>
            <a:off x="4891088" y="2463800"/>
            <a:ext cx="874712" cy="461963"/>
          </a:xfrm>
          <a:prstGeom prst="rect">
            <a:avLst/>
          </a:prstGeom>
          <a:solidFill>
            <a:schemeClr val="tx2"/>
          </a:solidFill>
          <a:ln w="2857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bg1"/>
                </a:solidFill>
                <a:latin typeface="VNI-Times" pitchFamily="2" charset="0"/>
                <a:ea typeface="ＭＳ Ｐゴシック" panose="020B0600070205080204" pitchFamily="34" charset="-128"/>
              </a:rPr>
              <a:t>THỦY</a:t>
            </a:r>
          </a:p>
        </p:txBody>
      </p:sp>
      <p:sp>
        <p:nvSpPr>
          <p:cNvPr id="44036" name="Text Box 8">
            <a:extLst>
              <a:ext uri="{FF2B5EF4-FFF2-40B4-BE49-F238E27FC236}">
                <a16:creationId xmlns:a16="http://schemas.microsoft.com/office/drawing/2014/main" id="{18C3660C-A8A8-DA4D-AB76-EF43A494F842}"/>
              </a:ext>
            </a:extLst>
          </p:cNvPr>
          <p:cNvSpPr txBox="1">
            <a:spLocks noChangeArrowheads="1"/>
          </p:cNvSpPr>
          <p:nvPr/>
        </p:nvSpPr>
        <p:spPr bwMode="auto">
          <a:xfrm>
            <a:off x="2046288" y="4216400"/>
            <a:ext cx="755650" cy="461963"/>
          </a:xfrm>
          <a:prstGeom prst="rect">
            <a:avLst/>
          </a:prstGeom>
          <a:solidFill>
            <a:srgbClr val="FF3300"/>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HỎA</a:t>
            </a:r>
          </a:p>
        </p:txBody>
      </p:sp>
      <p:sp>
        <p:nvSpPr>
          <p:cNvPr id="44037" name="Text Box 9">
            <a:extLst>
              <a:ext uri="{FF2B5EF4-FFF2-40B4-BE49-F238E27FC236}">
                <a16:creationId xmlns:a16="http://schemas.microsoft.com/office/drawing/2014/main" id="{4FD9E919-E377-AC45-A536-ADCA2154A9ED}"/>
              </a:ext>
            </a:extLst>
          </p:cNvPr>
          <p:cNvSpPr txBox="1">
            <a:spLocks noChangeArrowheads="1"/>
          </p:cNvSpPr>
          <p:nvPr/>
        </p:nvSpPr>
        <p:spPr bwMode="auto">
          <a:xfrm>
            <a:off x="2049463" y="2463800"/>
            <a:ext cx="731837"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2400">
                <a:solidFill>
                  <a:schemeClr val="tx2"/>
                </a:solidFill>
                <a:latin typeface="VNI-Times" pitchFamily="2" charset="0"/>
                <a:ea typeface="ＭＳ Ｐゴシック" panose="020B0600070205080204" pitchFamily="34" charset="-128"/>
              </a:rPr>
              <a:t>THỔ</a:t>
            </a:r>
          </a:p>
        </p:txBody>
      </p:sp>
      <p:sp>
        <p:nvSpPr>
          <p:cNvPr id="353295" name="Arc 15">
            <a:extLst>
              <a:ext uri="{FF2B5EF4-FFF2-40B4-BE49-F238E27FC236}">
                <a16:creationId xmlns:a16="http://schemas.microsoft.com/office/drawing/2014/main" id="{9979CD86-7B2F-DB41-9C68-E4757F087543}"/>
              </a:ext>
            </a:extLst>
          </p:cNvPr>
          <p:cNvSpPr>
            <a:spLocks/>
          </p:cNvSpPr>
          <p:nvPr/>
        </p:nvSpPr>
        <p:spPr bwMode="auto">
          <a:xfrm>
            <a:off x="1801813" y="1804988"/>
            <a:ext cx="4114800" cy="41148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38100">
            <a:solidFill>
              <a:schemeClr val="hlink"/>
            </a:solidFill>
            <a:prstDash val="dash"/>
            <a:round/>
            <a:headEnd type="diamond" w="med" len="me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353296" name="Arc 16">
            <a:extLst>
              <a:ext uri="{FF2B5EF4-FFF2-40B4-BE49-F238E27FC236}">
                <a16:creationId xmlns:a16="http://schemas.microsoft.com/office/drawing/2014/main" id="{C47AC7F6-A84E-AC46-9333-7601752AE142}"/>
              </a:ext>
            </a:extLst>
          </p:cNvPr>
          <p:cNvSpPr>
            <a:spLocks/>
          </p:cNvSpPr>
          <p:nvPr/>
        </p:nvSpPr>
        <p:spPr bwMode="auto">
          <a:xfrm>
            <a:off x="2271713" y="2147888"/>
            <a:ext cx="3276600" cy="33528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571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4040" name="Title 1">
            <a:extLst>
              <a:ext uri="{FF2B5EF4-FFF2-40B4-BE49-F238E27FC236}">
                <a16:creationId xmlns:a16="http://schemas.microsoft.com/office/drawing/2014/main" id="{80486191-3B62-624D-8E88-BE4653A12189}"/>
              </a:ext>
            </a:extLst>
          </p:cNvPr>
          <p:cNvSpPr txBox="1">
            <a:spLocks/>
          </p:cNvSpPr>
          <p:nvPr/>
        </p:nvSpPr>
        <p:spPr bwMode="auto">
          <a:xfrm>
            <a:off x="2770188" y="376238"/>
            <a:ext cx="8229600" cy="5619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ea typeface="ＭＳ Ｐゴシック" panose="020B0600070205080204" pitchFamily="34" charset="-128"/>
              </a:rPr>
              <a:t>- Năm yếu tố tồn tại theo 2 nguyên tắc</a:t>
            </a:r>
          </a:p>
        </p:txBody>
      </p:sp>
      <p:sp>
        <p:nvSpPr>
          <p:cNvPr id="26" name="Content Placeholder 2">
            <a:extLst>
              <a:ext uri="{FF2B5EF4-FFF2-40B4-BE49-F238E27FC236}">
                <a16:creationId xmlns:a16="http://schemas.microsoft.com/office/drawing/2014/main" id="{CFB9F753-42E9-FD48-AA45-2FD41846B65F}"/>
              </a:ext>
            </a:extLst>
          </p:cNvPr>
          <p:cNvSpPr txBox="1">
            <a:spLocks/>
          </p:cNvSpPr>
          <p:nvPr/>
        </p:nvSpPr>
        <p:spPr>
          <a:xfrm>
            <a:off x="6386513" y="2224088"/>
            <a:ext cx="5427662" cy="3276600"/>
          </a:xfrm>
          <a:prstGeom prst="rect">
            <a:avLst/>
          </a:prstGeom>
          <a:ln>
            <a:solidFill>
              <a:srgbClr val="0000FF"/>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lgn="ctr">
              <a:buFontTx/>
              <a:buNone/>
              <a:defRPr/>
            </a:pPr>
            <a:r>
              <a:rPr lang="en-US" sz="2800" b="1" dirty="0">
                <a:solidFill>
                  <a:srgbClr val="008000"/>
                </a:solidFill>
              </a:rPr>
              <a:t>+ </a:t>
            </a:r>
            <a:r>
              <a:rPr lang="en-US" sz="2800" b="1" dirty="0" err="1">
                <a:solidFill>
                  <a:srgbClr val="008000"/>
                </a:solidFill>
              </a:rPr>
              <a:t>Tương</a:t>
            </a:r>
            <a:r>
              <a:rPr lang="en-US" sz="2800" b="1" dirty="0">
                <a:solidFill>
                  <a:srgbClr val="008000"/>
                </a:solidFill>
              </a:rPr>
              <a:t> </a:t>
            </a:r>
            <a:r>
              <a:rPr lang="en-US" sz="2800" b="1" dirty="0" err="1">
                <a:solidFill>
                  <a:srgbClr val="008000"/>
                </a:solidFill>
              </a:rPr>
              <a:t>sinh</a:t>
            </a:r>
            <a:r>
              <a:rPr lang="en-US" sz="2800" b="1" dirty="0">
                <a:solidFill>
                  <a:srgbClr val="008000"/>
                </a:solidFill>
              </a:rPr>
              <a:t> (</a:t>
            </a:r>
            <a:r>
              <a:rPr lang="en-US" sz="2800" b="1" dirty="0" err="1">
                <a:solidFill>
                  <a:srgbClr val="008000"/>
                </a:solidFill>
              </a:rPr>
              <a:t>sinh</a:t>
            </a:r>
            <a:r>
              <a:rPr lang="en-US" sz="2800" b="1" dirty="0">
                <a:solidFill>
                  <a:srgbClr val="008000"/>
                </a:solidFill>
              </a:rPr>
              <a:t> </a:t>
            </a:r>
            <a:r>
              <a:rPr lang="en-US" sz="2800" b="1" dirty="0" err="1">
                <a:solidFill>
                  <a:srgbClr val="008000"/>
                </a:solidFill>
              </a:rPr>
              <a:t>hoá</a:t>
            </a:r>
            <a:r>
              <a:rPr lang="en-US" sz="2800" b="1" dirty="0">
                <a:solidFill>
                  <a:srgbClr val="008000"/>
                </a:solidFill>
              </a:rPr>
              <a:t> </a:t>
            </a:r>
            <a:r>
              <a:rPr lang="en-US" sz="2800" b="1" dirty="0" err="1">
                <a:solidFill>
                  <a:srgbClr val="008000"/>
                </a:solidFill>
              </a:rPr>
              <a:t>cho</a:t>
            </a:r>
            <a:r>
              <a:rPr lang="en-US" sz="2800" b="1" dirty="0">
                <a:solidFill>
                  <a:srgbClr val="008000"/>
                </a:solidFill>
              </a:rPr>
              <a:t> </a:t>
            </a:r>
            <a:r>
              <a:rPr lang="en-US" sz="2800" b="1" dirty="0" err="1">
                <a:solidFill>
                  <a:srgbClr val="008000"/>
                </a:solidFill>
              </a:rPr>
              <a:t>nhau</a:t>
            </a:r>
            <a:r>
              <a:rPr lang="en-US" sz="2800" b="1" dirty="0">
                <a:solidFill>
                  <a:srgbClr val="008000"/>
                </a:solidFill>
              </a:rPr>
              <a:t>)</a:t>
            </a:r>
          </a:p>
          <a:p>
            <a:pPr marL="0" indent="0" algn="ctr">
              <a:buFontTx/>
              <a:buNone/>
              <a:defRPr/>
            </a:pPr>
            <a:r>
              <a:rPr lang="en-US" sz="2800" dirty="0"/>
              <a:t> </a:t>
            </a:r>
            <a:r>
              <a:rPr lang="en-US" sz="2800" dirty="0" err="1"/>
              <a:t>Thổ</a:t>
            </a:r>
            <a:r>
              <a:rPr lang="en-US" sz="2800" dirty="0"/>
              <a:t> </a:t>
            </a:r>
            <a:r>
              <a:rPr lang="en-US" sz="2800" b="1" dirty="0" err="1">
                <a:solidFill>
                  <a:srgbClr val="008000"/>
                </a:solidFill>
              </a:rPr>
              <a:t>sinh</a:t>
            </a:r>
            <a:r>
              <a:rPr lang="en-US" sz="2800" dirty="0">
                <a:solidFill>
                  <a:srgbClr val="008000"/>
                </a:solidFill>
              </a:rPr>
              <a:t> </a:t>
            </a:r>
            <a:r>
              <a:rPr lang="en-US" sz="2800" dirty="0"/>
              <a:t>Kim, </a:t>
            </a:r>
          </a:p>
          <a:p>
            <a:pPr marL="0" indent="0" algn="ctr">
              <a:buFontTx/>
              <a:buNone/>
              <a:defRPr/>
            </a:pPr>
            <a:r>
              <a:rPr lang="en-US" sz="2800" dirty="0"/>
              <a:t>Kim </a:t>
            </a:r>
            <a:r>
              <a:rPr lang="en-US" sz="2800" b="1" dirty="0" err="1">
                <a:solidFill>
                  <a:srgbClr val="008000"/>
                </a:solidFill>
              </a:rPr>
              <a:t>sinh</a:t>
            </a:r>
            <a:r>
              <a:rPr lang="en-US" sz="2800" dirty="0">
                <a:solidFill>
                  <a:srgbClr val="008000"/>
                </a:solidFill>
              </a:rPr>
              <a:t> </a:t>
            </a:r>
            <a:r>
              <a:rPr lang="en-US" sz="2800" dirty="0" err="1"/>
              <a:t>Thuỷ</a:t>
            </a:r>
            <a:r>
              <a:rPr lang="en-US" sz="2800" dirty="0"/>
              <a:t>,</a:t>
            </a:r>
          </a:p>
          <a:p>
            <a:pPr marL="0" indent="0" algn="ctr">
              <a:buFontTx/>
              <a:buNone/>
              <a:defRPr/>
            </a:pPr>
            <a:r>
              <a:rPr lang="en-US" sz="2800" dirty="0"/>
              <a:t> </a:t>
            </a:r>
            <a:r>
              <a:rPr lang="en-US" sz="2800" dirty="0" err="1"/>
              <a:t>Thuỷ</a:t>
            </a:r>
            <a:r>
              <a:rPr lang="en-US" sz="2800" dirty="0"/>
              <a:t> </a:t>
            </a:r>
            <a:r>
              <a:rPr lang="en-US" sz="2800" b="1" dirty="0" err="1">
                <a:solidFill>
                  <a:srgbClr val="008000"/>
                </a:solidFill>
              </a:rPr>
              <a:t>sinh</a:t>
            </a:r>
            <a:r>
              <a:rPr lang="en-US" sz="2800" dirty="0">
                <a:solidFill>
                  <a:srgbClr val="008000"/>
                </a:solidFill>
              </a:rPr>
              <a:t> </a:t>
            </a:r>
            <a:r>
              <a:rPr lang="en-US" sz="2800" dirty="0" err="1"/>
              <a:t>Mộc</a:t>
            </a:r>
            <a:r>
              <a:rPr lang="en-US" sz="2800" dirty="0"/>
              <a:t>, </a:t>
            </a:r>
          </a:p>
          <a:p>
            <a:pPr marL="0" indent="0" algn="ctr">
              <a:buFontTx/>
              <a:buNone/>
              <a:defRPr/>
            </a:pPr>
            <a:r>
              <a:rPr lang="en-US" sz="2800" dirty="0" err="1"/>
              <a:t>Mộc</a:t>
            </a:r>
            <a:r>
              <a:rPr lang="en-US" sz="2800" dirty="0"/>
              <a:t> </a:t>
            </a:r>
            <a:r>
              <a:rPr lang="en-US" sz="2800" b="1" dirty="0" err="1">
                <a:solidFill>
                  <a:srgbClr val="008000"/>
                </a:solidFill>
              </a:rPr>
              <a:t>sinh</a:t>
            </a:r>
            <a:r>
              <a:rPr lang="en-US" sz="2800" dirty="0">
                <a:solidFill>
                  <a:srgbClr val="008000"/>
                </a:solidFill>
              </a:rPr>
              <a:t> </a:t>
            </a:r>
            <a:r>
              <a:rPr lang="en-US" sz="2800" dirty="0" err="1"/>
              <a:t>Hoả</a:t>
            </a:r>
            <a:r>
              <a:rPr lang="en-US" sz="2800" dirty="0"/>
              <a:t>,</a:t>
            </a:r>
          </a:p>
          <a:p>
            <a:pPr marL="0" indent="0" algn="ctr">
              <a:buFontTx/>
              <a:buNone/>
              <a:defRPr/>
            </a:pPr>
            <a:r>
              <a:rPr lang="en-US" sz="2800" dirty="0"/>
              <a:t> </a:t>
            </a:r>
            <a:r>
              <a:rPr lang="en-US" sz="2800" dirty="0" err="1"/>
              <a:t>Hoả</a:t>
            </a:r>
            <a:r>
              <a:rPr lang="en-US" sz="2800" dirty="0"/>
              <a:t> </a:t>
            </a:r>
            <a:r>
              <a:rPr lang="en-US" sz="2800" b="1" dirty="0" err="1">
                <a:solidFill>
                  <a:srgbClr val="008000"/>
                </a:solidFill>
              </a:rPr>
              <a:t>sinh</a:t>
            </a:r>
            <a:r>
              <a:rPr lang="en-US" sz="2800" dirty="0">
                <a:solidFill>
                  <a:srgbClr val="008000"/>
                </a:solidFill>
              </a:rPr>
              <a:t> </a:t>
            </a:r>
            <a:r>
              <a:rPr lang="en-US" sz="2800" dirty="0" err="1"/>
              <a:t>Thổ</a:t>
            </a:r>
            <a:r>
              <a:rPr lang="en-US" sz="2800" dirty="0"/>
              <a:t>,... </a:t>
            </a:r>
          </a:p>
          <a:p>
            <a:pPr marL="0" indent="0" algn="ctr">
              <a:buFontTx/>
              <a:buNone/>
              <a:defRPr/>
            </a:pPr>
            <a:endParaRPr lang="en-US" sz="2800" dirty="0"/>
          </a:p>
          <a:p>
            <a:pPr>
              <a:defRPr/>
            </a:pPr>
            <a:endParaRPr lang="en-US" sz="2800" dirty="0"/>
          </a:p>
        </p:txBody>
      </p:sp>
      <p:sp>
        <p:nvSpPr>
          <p:cNvPr id="44042" name="Date Placeholder 1">
            <a:extLst>
              <a:ext uri="{FF2B5EF4-FFF2-40B4-BE49-F238E27FC236}">
                <a16:creationId xmlns:a16="http://schemas.microsoft.com/office/drawing/2014/main" id="{78DAB37D-C4EC-DB4C-BECC-B2931780DD3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AA5FDCE-32B1-E54C-A75E-A3B0B0F3470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44043" name="Footer Placeholder 2">
            <a:extLst>
              <a:ext uri="{FF2B5EF4-FFF2-40B4-BE49-F238E27FC236}">
                <a16:creationId xmlns:a16="http://schemas.microsoft.com/office/drawing/2014/main" id="{F03C5743-3589-D04E-8191-01794827FC7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4044" name="Slide Number Placeholder 3">
            <a:extLst>
              <a:ext uri="{FF2B5EF4-FFF2-40B4-BE49-F238E27FC236}">
                <a16:creationId xmlns:a16="http://schemas.microsoft.com/office/drawing/2014/main" id="{7B033CD0-4D15-954D-80AC-0BC7AEDB3B1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C250C56-4E2E-9E46-BDC0-00D76834914F}" type="slidenum">
              <a:rPr lang="en-US" altLang="vi-VN" smtClean="0">
                <a:solidFill>
                  <a:srgbClr val="1F5281"/>
                </a:solidFill>
                <a:latin typeface="Arial" panose="020B0604020202020204" pitchFamily="34" charset="0"/>
              </a:rPr>
              <a:pPr algn="ctr"/>
              <a:t>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604453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353295"/>
                                        </p:tgtEl>
                                        <p:attrNameLst>
                                          <p:attrName>style.visibility</p:attrName>
                                        </p:attrNameLst>
                                      </p:cBhvr>
                                      <p:to>
                                        <p:strVal val="visible"/>
                                      </p:to>
                                    </p:set>
                                    <p:animEffect transition="in" filter="wheel(4)">
                                      <p:cBhvr>
                                        <p:cTn id="7" dur="2000"/>
                                        <p:tgtEl>
                                          <p:spTgt spid="353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353296"/>
                                        </p:tgtEl>
                                        <p:attrNameLst>
                                          <p:attrName>style.visibility</p:attrName>
                                        </p:attrNameLst>
                                      </p:cBhvr>
                                      <p:to>
                                        <p:strVal val="visible"/>
                                      </p:to>
                                    </p:set>
                                    <p:animEffect transition="in" filter="wheel(4)">
                                      <p:cBhvr>
                                        <p:cTn id="12" dur="2000"/>
                                        <p:tgtEl>
                                          <p:spTgt spid="35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Chuong 2_ Sứ mệnh lịch sử của GCCN" id="{12C1E2D9-FF86-374E-B701-9C82100E9ECA}" vid="{00860870-55D6-9A4D-9A3F-25F2D500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Chuong 2_ Sứ mệnh lịch sử của GCCN" id="{12C1E2D9-FF86-374E-B701-9C82100E9ECA}" vid="{83BDBF80-5818-9742-93F3-E9BB73DA5F6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22_Theme1</Template>
  <TotalTime>319</TotalTime>
  <Words>5653</Words>
  <Application>Microsoft Macintosh PowerPoint</Application>
  <PresentationFormat>Widescreen</PresentationFormat>
  <Paragraphs>840</Paragraphs>
  <Slides>81</Slides>
  <Notes>3</Notes>
  <HiddenSlides>0</HiddenSlides>
  <MMClips>1</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81</vt:i4>
      </vt:variant>
    </vt:vector>
  </HeadingPairs>
  <TitlesOfParts>
    <vt:vector size="101" baseType="lpstr">
      <vt:lpstr>ＭＳ Ｐゴシック</vt:lpstr>
      <vt:lpstr>SimHei</vt:lpstr>
      <vt:lpstr>SimHei</vt:lpstr>
      <vt:lpstr>SimSun</vt:lpstr>
      <vt:lpstr>华文新魏</vt:lpstr>
      <vt:lpstr>Arial</vt:lpstr>
      <vt:lpstr>Arial Đen</vt:lpstr>
      <vt:lpstr>Calibri</vt:lpstr>
      <vt:lpstr>Calibri Light</vt:lpstr>
      <vt:lpstr>Constantia</vt:lpstr>
      <vt:lpstr>Gill Sans MT</vt:lpstr>
      <vt:lpstr>Symbol</vt:lpstr>
      <vt:lpstr>Tahoma</vt:lpstr>
      <vt:lpstr>Times New Roman</vt:lpstr>
      <vt:lpstr>VNI-Times</vt:lpstr>
      <vt:lpstr>Wingdings</vt:lpstr>
      <vt:lpstr>Wingdings 3</vt:lpstr>
      <vt:lpstr>22_Theme1</vt:lpstr>
      <vt:lpstr>Office Theme</vt:lpstr>
      <vt:lpstr>剪辑</vt:lpstr>
      <vt:lpstr>TRIẾT HỌC MÁC - LÊNIN Dành cho bậc đại học – không chuyên lý luận chính trị</vt:lpstr>
      <vt:lpstr>Chương II CHỦ NGHĨA DUY VẬT BIỆN CHỨNG</vt:lpstr>
      <vt:lpstr>PowerPoint Presentation</vt:lpstr>
      <vt:lpstr>I. VẬT CHẤT VÀ Ý THỨC</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 Sự liên quan của Ngũ hành với những tính chất, đặc trưng của các SV, HT</vt:lpstr>
      <vt:lpstr>PowerPoint Presentation</vt:lpstr>
      <vt:lpstr>PowerPoint Presentation</vt:lpstr>
      <vt:lpstr>PowerPoint Presentation</vt:lpstr>
      <vt:lpstr>Âm + Dương  = Thế giới (SV,HT)</vt:lpstr>
      <vt:lpstr>PowerPoint Presentation</vt:lpstr>
      <vt:lpstr>Câu hỏi nhỏ</vt:lpstr>
      <vt:lpstr>PowerPoint Presentation</vt:lpstr>
      <vt:lpstr>PowerPoint Presentation</vt:lpstr>
      <vt:lpstr>PowerPoint Presentation</vt:lpstr>
      <vt:lpstr>PowerPoint Presentation</vt:lpstr>
      <vt:lpstr>PowerPoint Presentation</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 Tính thống nhất vật chất của thế giới</vt:lpstr>
      <vt:lpstr>2. Nguồn gốc và bản chất của ý thức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Mối quan hệ giữa vật chất của ý thức</vt:lpstr>
      <vt:lpstr>3. Mối quan hệ giữa vật chất của ý thức</vt:lpstr>
      <vt:lpstr>PowerPoint Presentation</vt:lpstr>
      <vt:lpstr>PowerPoint Presentation</vt:lpstr>
      <vt:lpstr>II. PHÉP BIỆN CHỨNG DUY VẬT</vt:lpstr>
      <vt:lpstr>1. Hai loại hình biện chứng và phép BC duy vật</vt:lpstr>
      <vt:lpstr>1. Hai loại hình của PBC và PBCDV</vt:lpstr>
      <vt:lpstr>PowerPoint Presentation</vt:lpstr>
      <vt:lpstr>1. Hai loại hình biện chứng và phép BC duy vật</vt:lpstr>
      <vt:lpstr>PowerPoint Presentation</vt:lpstr>
      <vt:lpstr>PHÉP BC – PHÉP SIÊU HÌNH</vt:lpstr>
      <vt:lpstr>PowerPoint Presentation</vt:lpstr>
      <vt:lpstr>PowerPoint Presentation</vt:lpstr>
      <vt:lpstr>PowerPoint Presentation</vt:lpstr>
      <vt:lpstr>PowerPoint Presentation</vt:lpstr>
      <vt:lpstr>PowerPoint Presentation</vt:lpstr>
      <vt:lpstr>PowerPoint Presentation</vt:lpstr>
      <vt:lpstr>* Ý nghĩa của PBC DV</vt:lpstr>
      <vt:lpstr>PowerPoint Presentation</vt:lpstr>
      <vt:lpstr>PowerPoint Presentation</vt:lpstr>
      <vt:lpstr>BÀI TẬP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TRIẾT HỌC MÁC - LÊNIN Dành cho bậc đại học – không chuyên lý luận chính trị</dc:title>
  <dc:creator>Microsoft Office User</dc:creator>
  <cp:lastModifiedBy>Microsoft Office User</cp:lastModifiedBy>
  <cp:revision>7</cp:revision>
  <dcterms:created xsi:type="dcterms:W3CDTF">2021-09-23T06:45:48Z</dcterms:created>
  <dcterms:modified xsi:type="dcterms:W3CDTF">2022-07-11T09:41:01Z</dcterms:modified>
</cp:coreProperties>
</file>